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7" r:id="rId3"/>
    <p:sldId id="261" r:id="rId5"/>
    <p:sldId id="256" r:id="rId6"/>
    <p:sldId id="259" r:id="rId7"/>
    <p:sldId id="315" r:id="rId8"/>
    <p:sldId id="260" r:id="rId9"/>
    <p:sldId id="263" r:id="rId10"/>
    <p:sldId id="265" r:id="rId11"/>
    <p:sldId id="264" r:id="rId12"/>
    <p:sldId id="368" r:id="rId13"/>
    <p:sldId id="369" r:id="rId14"/>
    <p:sldId id="371" r:id="rId15"/>
    <p:sldId id="266" r:id="rId16"/>
    <p:sldId id="374" r:id="rId17"/>
    <p:sldId id="270" r:id="rId18"/>
    <p:sldId id="376" r:id="rId19"/>
    <p:sldId id="273" r:id="rId20"/>
    <p:sldId id="379" r:id="rId21"/>
    <p:sldId id="380" r:id="rId22"/>
    <p:sldId id="267" r:id="rId23"/>
  </p:sldIdLst>
  <p:sldSz cx="9144000" cy="6858000" type="screen4x3"/>
  <p:notesSz cx="6858000" cy="9144000"/>
  <p:embeddedFontLst>
    <p:embeddedFont>
      <p:font typeface="Roboto Condensed" panose="02000000000000000000"/>
      <p:regular r:id="rId27"/>
    </p:embeddedFont>
    <p:embeddedFont>
      <p:font typeface="Roboto" panose="02000000000000000000"/>
      <p:regular r:id="rId28"/>
    </p:embeddedFont>
    <p:embeddedFont>
      <p:font typeface="Bebas Neue" panose="020B0606020202050201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476" y="72"/>
      </p:cViewPr>
      <p:guideLst>
        <p:guide orient="horz" pos="216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0669fd9b23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0669fd9b23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cfd4f4bf8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cfd4f4bf8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07225aad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057dcc8c0a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057dcc8c0a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07225aad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057dcc8c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057dcc8c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0669fd9b23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0669fd9b23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103eef302b4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103eef302b4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06a9268d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06a9268d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03eef302b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03eef302b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385ccf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385ccf6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0669fd9b23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0669fd9b23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cfd4f4bf8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cfd4f4bf8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07225aad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03eef302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03eef302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43875" y="1671971"/>
            <a:ext cx="4594500" cy="21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 panose="02000000000000000000"/>
              <a:buNone/>
              <a:defRPr sz="6300" b="1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3864" y="4639729"/>
            <a:ext cx="47019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17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" name="Google Shape;13;p2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14" name="Google Shape;14;p2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19" name="Google Shape;19;p2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3" name="Google Shape;23;p2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4;p2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2"/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6" name="Google Shape;26;p2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7" name="Google Shape;27;p2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8" name="Google Shape;28;p2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grpSp>
        <p:nvGrpSpPr>
          <p:cNvPr id="29" name="Google Shape;29;p2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30" name="Google Shape;30;p2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11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11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247312"/>
            <a:ext cx="6576000" cy="1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4" name="Google Shape;224;p11"/>
          <p:cNvSpPr txBox="1">
            <a:spLocks noGrp="1"/>
          </p:cNvSpPr>
          <p:nvPr>
            <p:ph type="subTitle" idx="1"/>
          </p:nvPr>
        </p:nvSpPr>
        <p:spPr>
          <a:xfrm>
            <a:off x="1284000" y="4018188"/>
            <a:ext cx="6576000" cy="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5" name="Google Shape;225;p11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26" name="Google Shape;226;p11"/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27" name="Google Shape;227;p11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28" name="Google Shape;228;p11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29" name="Google Shape;229;p11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30" name="Google Shape;230;p11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31" name="Google Shape;231;p11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232" name="Google Shape;232;p11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6" name="Google Shape;236;p11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237" name="Google Shape;237;p11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1" name="Google Shape;241;p11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242" name="Google Shape;242;p11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11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11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11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lt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"/>
          <p:cNvSpPr txBox="1">
            <a:spLocks noGrp="1"/>
          </p:cNvSpPr>
          <p:nvPr>
            <p:ph type="title"/>
          </p:nvPr>
        </p:nvSpPr>
        <p:spPr>
          <a:xfrm>
            <a:off x="3749806" y="2114510"/>
            <a:ext cx="182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9" name="Google Shape;249;p13"/>
          <p:cNvSpPr txBox="1">
            <a:spLocks noGrp="1"/>
          </p:cNvSpPr>
          <p:nvPr>
            <p:ph type="subTitle" idx="1"/>
          </p:nvPr>
        </p:nvSpPr>
        <p:spPr>
          <a:xfrm>
            <a:off x="3749806" y="2673713"/>
            <a:ext cx="2194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3"/>
          <p:cNvSpPr txBox="1">
            <a:spLocks noGrp="1"/>
          </p:cNvSpPr>
          <p:nvPr>
            <p:ph type="title" idx="2"/>
          </p:nvPr>
        </p:nvSpPr>
        <p:spPr>
          <a:xfrm>
            <a:off x="6357401" y="2114510"/>
            <a:ext cx="182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1" name="Google Shape;251;p13"/>
          <p:cNvSpPr txBox="1">
            <a:spLocks noGrp="1"/>
          </p:cNvSpPr>
          <p:nvPr>
            <p:ph type="subTitle" idx="3"/>
          </p:nvPr>
        </p:nvSpPr>
        <p:spPr>
          <a:xfrm>
            <a:off x="6357401" y="2673713"/>
            <a:ext cx="2194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3"/>
          <p:cNvSpPr txBox="1">
            <a:spLocks noGrp="1"/>
          </p:cNvSpPr>
          <p:nvPr>
            <p:ph type="title" idx="4"/>
          </p:nvPr>
        </p:nvSpPr>
        <p:spPr>
          <a:xfrm>
            <a:off x="3749806" y="4361110"/>
            <a:ext cx="182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3" name="Google Shape;253;p13"/>
          <p:cNvSpPr txBox="1">
            <a:spLocks noGrp="1"/>
          </p:cNvSpPr>
          <p:nvPr>
            <p:ph type="subTitle" idx="5"/>
          </p:nvPr>
        </p:nvSpPr>
        <p:spPr>
          <a:xfrm>
            <a:off x="3749806" y="4920313"/>
            <a:ext cx="2194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13"/>
          <p:cNvSpPr txBox="1">
            <a:spLocks noGrp="1"/>
          </p:cNvSpPr>
          <p:nvPr>
            <p:ph type="title" idx="6"/>
          </p:nvPr>
        </p:nvSpPr>
        <p:spPr>
          <a:xfrm>
            <a:off x="6357401" y="4361110"/>
            <a:ext cx="182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5" name="Google Shape;255;p13"/>
          <p:cNvSpPr txBox="1">
            <a:spLocks noGrp="1"/>
          </p:cNvSpPr>
          <p:nvPr>
            <p:ph type="subTitle" idx="7"/>
          </p:nvPr>
        </p:nvSpPr>
        <p:spPr>
          <a:xfrm>
            <a:off x="6357401" y="4920313"/>
            <a:ext cx="2194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13"/>
          <p:cNvSpPr txBox="1">
            <a:spLocks noGrp="1"/>
          </p:cNvSpPr>
          <p:nvPr>
            <p:ph type="title" idx="8"/>
          </p:nvPr>
        </p:nvSpPr>
        <p:spPr>
          <a:xfrm>
            <a:off x="518050" y="2753550"/>
            <a:ext cx="27258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7" name="Google Shape;257;p13"/>
          <p:cNvSpPr txBox="1">
            <a:spLocks noGrp="1"/>
          </p:cNvSpPr>
          <p:nvPr>
            <p:ph type="subTitle" idx="9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cxnSp>
        <p:nvCxnSpPr>
          <p:cNvPr id="258" name="Google Shape;258;p13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13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Google Shape;260;p13"/>
          <p:cNvSpPr txBox="1">
            <a:spLocks noGrp="1"/>
          </p:cNvSpPr>
          <p:nvPr>
            <p:ph type="subTitle" idx="1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61" name="Google Shape;261;p13"/>
          <p:cNvSpPr txBox="1">
            <a:spLocks noGrp="1"/>
          </p:cNvSpPr>
          <p:nvPr>
            <p:ph type="subTitle" idx="1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62" name="Google Shape;262;p13"/>
          <p:cNvSpPr txBox="1">
            <a:spLocks noGrp="1"/>
          </p:cNvSpPr>
          <p:nvPr>
            <p:ph type="subTitle" idx="1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63" name="Google Shape;263;p13"/>
          <p:cNvSpPr txBox="1">
            <a:spLocks noGrp="1"/>
          </p:cNvSpPr>
          <p:nvPr>
            <p:ph type="subTitle" idx="1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64" name="Google Shape;264;p13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65" name="Google Shape;265;p13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266" name="Google Shape;266;p13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0" name="Google Shape;270;p13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271" name="Google Shape;271;p1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5" name="Google Shape;275;p13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276" name="Google Shape;276;p13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13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13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13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/>
          </p:cNvSpPr>
          <p:nvPr>
            <p:ph type="title"/>
          </p:nvPr>
        </p:nvSpPr>
        <p:spPr>
          <a:xfrm>
            <a:off x="4036350" y="40748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2" name="Google Shape;282;p14"/>
          <p:cNvSpPr txBox="1">
            <a:spLocks noGrp="1"/>
          </p:cNvSpPr>
          <p:nvPr>
            <p:ph type="subTitle" idx="1"/>
          </p:nvPr>
        </p:nvSpPr>
        <p:spPr>
          <a:xfrm>
            <a:off x="2372550" y="225125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283" name="Google Shape;283;p14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14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14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86" name="Google Shape;286;p14"/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87" name="Google Shape;287;p14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88" name="Google Shape;288;p14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89" name="Google Shape;289;p14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90" name="Google Shape;290;p14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91" name="Google Shape;291;p14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292" name="Google Shape;292;p14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6" name="Google Shape;296;p14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297" name="Google Shape;297;p14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1" name="Google Shape;301;p14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302" name="Google Shape;302;p14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14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14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14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" name="Google Shape;307;p15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15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" name="Google Shape;309;p15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10" name="Google Shape;310;p15"/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11" name="Google Shape;311;p15"/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12" name="Google Shape;312;p15"/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13" name="Google Shape;313;p15"/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14" name="Google Shape;314;p15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15" name="Google Shape;315;p15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316" name="Google Shape;316;p15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20" name="Google Shape;320;p15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321" name="Google Shape;321;p15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25" name="Google Shape;325;p15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326" name="Google Shape;326;p15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15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15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15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0" name="Google Shape;330;p15"/>
          <p:cNvSpPr txBox="1">
            <a:spLocks noGrp="1"/>
          </p:cNvSpPr>
          <p:nvPr>
            <p:ph type="title"/>
          </p:nvPr>
        </p:nvSpPr>
        <p:spPr>
          <a:xfrm>
            <a:off x="897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2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6"/>
          <p:cNvSpPr txBox="1">
            <a:spLocks noGrp="1"/>
          </p:cNvSpPr>
          <p:nvPr>
            <p:ph type="subTitle" idx="1"/>
          </p:nvPr>
        </p:nvSpPr>
        <p:spPr>
          <a:xfrm>
            <a:off x="4851810" y="2626305"/>
            <a:ext cx="3726600" cy="27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3" name="Google Shape;333;p16"/>
          <p:cNvSpPr txBox="1">
            <a:spLocks noGrp="1"/>
          </p:cNvSpPr>
          <p:nvPr>
            <p:ph type="title"/>
          </p:nvPr>
        </p:nvSpPr>
        <p:spPr>
          <a:xfrm>
            <a:off x="4851810" y="2030637"/>
            <a:ext cx="3542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34" name="Google Shape;334;p16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16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16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37" name="Google Shape;337;p16"/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38" name="Google Shape;338;p16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39" name="Google Shape;339;p16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40" name="Google Shape;340;p16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41" name="Google Shape;341;p16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grpSp>
        <p:nvGrpSpPr>
          <p:cNvPr id="342" name="Google Shape;342;p16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343" name="Google Shape;343;p1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347" name="Google Shape;347;p16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348" name="Google Shape;348;p1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352" name="Google Shape;352;p16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353" name="Google Shape;353;p16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16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Google Shape;355;p16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" name="Google Shape;356;p16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7"/>
          <p:cNvSpPr txBox="1">
            <a:spLocks noGrp="1"/>
          </p:cNvSpPr>
          <p:nvPr>
            <p:ph type="title"/>
          </p:nvPr>
        </p:nvSpPr>
        <p:spPr>
          <a:xfrm>
            <a:off x="5506334" y="3251285"/>
            <a:ext cx="262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9" name="Google Shape;359;p17"/>
          <p:cNvSpPr txBox="1">
            <a:spLocks noGrp="1"/>
          </p:cNvSpPr>
          <p:nvPr>
            <p:ph type="body" idx="1"/>
          </p:nvPr>
        </p:nvSpPr>
        <p:spPr>
          <a:xfrm>
            <a:off x="5506350" y="3917770"/>
            <a:ext cx="26223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60" name="Google Shape;360;p17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cxnSp>
        <p:nvCxnSpPr>
          <p:cNvPr id="361" name="Google Shape;361;p17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17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17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64" name="Google Shape;364;p17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65" name="Google Shape;365;p17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66" name="Google Shape;366;p17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67" name="Google Shape;367;p17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8" name="Google Shape;368;p17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369" name="Google Shape;369;p17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73" name="Google Shape;373;p17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374" name="Google Shape;374;p17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78" name="Google Shape;378;p17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379" name="Google Shape;379;p1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1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Google Shape;382;p1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1_1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8"/>
          <p:cNvSpPr txBox="1">
            <a:spLocks noGrp="1"/>
          </p:cNvSpPr>
          <p:nvPr>
            <p:ph type="body" idx="1"/>
          </p:nvPr>
        </p:nvSpPr>
        <p:spPr>
          <a:xfrm>
            <a:off x="799825" y="2004777"/>
            <a:ext cx="7488900" cy="3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85" name="Google Shape;385;p18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cxnSp>
        <p:nvCxnSpPr>
          <p:cNvPr id="386" name="Google Shape;386;p18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18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" name="Google Shape;388;p18"/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89" name="Google Shape;389;p18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90" name="Google Shape;390;p18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91" name="Google Shape;391;p18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92" name="Google Shape;392;p18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93" name="Google Shape;393;p18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394" name="Google Shape;394;p1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8" name="Google Shape;398;p18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399" name="Google Shape;399;p1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03" name="Google Shape;403;p18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404" name="Google Shape;404;p18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18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18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407;p18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8" name="Google Shape;408;p18"/>
          <p:cNvSpPr txBox="1">
            <a:spLocks noGrp="1"/>
          </p:cNvSpPr>
          <p:nvPr>
            <p:ph type="title"/>
          </p:nvPr>
        </p:nvSpPr>
        <p:spPr>
          <a:xfrm>
            <a:off x="897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1_1_1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cxnSp>
        <p:nvCxnSpPr>
          <p:cNvPr id="411" name="Google Shape;411;p19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2" name="Google Shape;412;p19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3" name="Google Shape;413;p19"/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14" name="Google Shape;414;p19"/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15" name="Google Shape;415;p19"/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16" name="Google Shape;416;p19"/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17" name="Google Shape;417;p19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18" name="Google Shape;418;p19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419" name="Google Shape;419;p19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3" name="Google Shape;423;p19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424" name="Google Shape;424;p19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28" name="Google Shape;428;p19"/>
          <p:cNvSpPr txBox="1">
            <a:spLocks noGrp="1"/>
          </p:cNvSpPr>
          <p:nvPr>
            <p:ph type="title"/>
          </p:nvPr>
        </p:nvSpPr>
        <p:spPr>
          <a:xfrm>
            <a:off x="902560" y="2372752"/>
            <a:ext cx="262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9" name="Google Shape;429;p19"/>
          <p:cNvSpPr txBox="1">
            <a:spLocks noGrp="1"/>
          </p:cNvSpPr>
          <p:nvPr>
            <p:ph type="body" idx="6"/>
          </p:nvPr>
        </p:nvSpPr>
        <p:spPr>
          <a:xfrm>
            <a:off x="902575" y="3039248"/>
            <a:ext cx="3047700" cy="14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430" name="Google Shape;430;p19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431" name="Google Shape;431;p19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" name="Google Shape;432;p19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" name="Google Shape;433;p19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" name="Google Shape;434;p19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0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cxnSp>
        <p:nvCxnSpPr>
          <p:cNvPr id="437" name="Google Shape;437;p20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20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9" name="Google Shape;439;p20"/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40" name="Google Shape;440;p20"/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41" name="Google Shape;441;p20"/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42" name="Google Shape;442;p20"/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43" name="Google Shape;443;p20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44" name="Google Shape;444;p20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445" name="Google Shape;445;p20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9" name="Google Shape;449;p20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450" name="Google Shape;450;p20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4" name="Google Shape;454;p20"/>
          <p:cNvSpPr txBox="1">
            <a:spLocks noGrp="1"/>
          </p:cNvSpPr>
          <p:nvPr>
            <p:ph type="title"/>
          </p:nvPr>
        </p:nvSpPr>
        <p:spPr>
          <a:xfrm>
            <a:off x="874014" y="1782780"/>
            <a:ext cx="577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5" name="Google Shape;455;p20"/>
          <p:cNvSpPr txBox="1">
            <a:spLocks noGrp="1"/>
          </p:cNvSpPr>
          <p:nvPr>
            <p:ph type="body" idx="6"/>
          </p:nvPr>
        </p:nvSpPr>
        <p:spPr>
          <a:xfrm>
            <a:off x="874014" y="3372420"/>
            <a:ext cx="5503200" cy="17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456" name="Google Shape;456;p20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457" name="Google Shape;457;p20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20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20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20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3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3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886061" y="3410193"/>
            <a:ext cx="3638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3"/>
          <p:cNvSpPr txBox="1">
            <a:spLocks noGrp="1"/>
          </p:cNvSpPr>
          <p:nvPr>
            <p:ph type="subTitle" idx="2"/>
          </p:nvPr>
        </p:nvSpPr>
        <p:spPr>
          <a:xfrm>
            <a:off x="886067" y="4305949"/>
            <a:ext cx="27795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"/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1" name="Google Shape;41;p3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2" name="Google Shape;42;p3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3" name="Google Shape;43;p3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4" name="Google Shape;44;p3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5" name="Google Shape;45;p3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46" name="Google Shape;46;p3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" name="Google Shape;50;p3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51" name="Google Shape;51;p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" name="Google Shape;55;p3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56" name="Google Shape;56;p3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3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3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3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1"/>
          <p:cNvSpPr txBox="1">
            <a:spLocks noGrp="1"/>
          </p:cNvSpPr>
          <p:nvPr>
            <p:ph type="title"/>
          </p:nvPr>
        </p:nvSpPr>
        <p:spPr>
          <a:xfrm>
            <a:off x="720000" y="375336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3" name="Google Shape;463;p21"/>
          <p:cNvSpPr txBox="1">
            <a:spLocks noGrp="1"/>
          </p:cNvSpPr>
          <p:nvPr>
            <p:ph type="subTitle" idx="1"/>
          </p:nvPr>
        </p:nvSpPr>
        <p:spPr>
          <a:xfrm>
            <a:off x="720000" y="4339905"/>
            <a:ext cx="23364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21"/>
          <p:cNvSpPr txBox="1">
            <a:spLocks noGrp="1"/>
          </p:cNvSpPr>
          <p:nvPr>
            <p:ph type="title" idx="2"/>
          </p:nvPr>
        </p:nvSpPr>
        <p:spPr>
          <a:xfrm>
            <a:off x="3403800" y="375336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5" name="Google Shape;465;p21"/>
          <p:cNvSpPr txBox="1">
            <a:spLocks noGrp="1"/>
          </p:cNvSpPr>
          <p:nvPr>
            <p:ph type="subTitle" idx="3"/>
          </p:nvPr>
        </p:nvSpPr>
        <p:spPr>
          <a:xfrm>
            <a:off x="3403800" y="4339905"/>
            <a:ext cx="23364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21"/>
          <p:cNvSpPr txBox="1">
            <a:spLocks noGrp="1"/>
          </p:cNvSpPr>
          <p:nvPr>
            <p:ph type="title" idx="4"/>
          </p:nvPr>
        </p:nvSpPr>
        <p:spPr>
          <a:xfrm>
            <a:off x="6087600" y="375336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7" name="Google Shape;467;p21"/>
          <p:cNvSpPr txBox="1">
            <a:spLocks noGrp="1"/>
          </p:cNvSpPr>
          <p:nvPr>
            <p:ph type="subTitle" idx="5"/>
          </p:nvPr>
        </p:nvSpPr>
        <p:spPr>
          <a:xfrm>
            <a:off x="6087600" y="4339905"/>
            <a:ext cx="23364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21"/>
          <p:cNvSpPr txBox="1">
            <a:spLocks noGrp="1"/>
          </p:cNvSpPr>
          <p:nvPr>
            <p:ph type="subTitle" idx="6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cxnSp>
        <p:nvCxnSpPr>
          <p:cNvPr id="469" name="Google Shape;469;p21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21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1"/>
          <p:cNvSpPr txBox="1">
            <a:spLocks noGrp="1"/>
          </p:cNvSpPr>
          <p:nvPr>
            <p:ph type="subTitle" idx="7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72" name="Google Shape;472;p21"/>
          <p:cNvSpPr txBox="1">
            <a:spLocks noGrp="1"/>
          </p:cNvSpPr>
          <p:nvPr>
            <p:ph type="subTitle" idx="8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73" name="Google Shape;473;p21"/>
          <p:cNvSpPr txBox="1">
            <a:spLocks noGrp="1"/>
          </p:cNvSpPr>
          <p:nvPr>
            <p:ph type="subTitle" idx="9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74" name="Google Shape;474;p21"/>
          <p:cNvSpPr txBox="1">
            <a:spLocks noGrp="1"/>
          </p:cNvSpPr>
          <p:nvPr>
            <p:ph type="subTitle" idx="13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75" name="Google Shape;475;p21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76" name="Google Shape;476;p21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477" name="Google Shape;477;p21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1" name="Google Shape;481;p21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482" name="Google Shape;482;p21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6" name="Google Shape;486;p21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487" name="Google Shape;487;p21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21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21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21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1" name="Google Shape;491;p21"/>
          <p:cNvSpPr txBox="1">
            <a:spLocks noGrp="1"/>
          </p:cNvSpPr>
          <p:nvPr>
            <p:ph type="title" idx="14"/>
          </p:nvPr>
        </p:nvSpPr>
        <p:spPr>
          <a:xfrm>
            <a:off x="897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2"/>
          <p:cNvSpPr txBox="1">
            <a:spLocks noGrp="1"/>
          </p:cNvSpPr>
          <p:nvPr>
            <p:ph type="title"/>
          </p:nvPr>
        </p:nvSpPr>
        <p:spPr>
          <a:xfrm>
            <a:off x="849700" y="452610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4" name="Google Shape;494;p22"/>
          <p:cNvSpPr txBox="1">
            <a:spLocks noGrp="1"/>
          </p:cNvSpPr>
          <p:nvPr>
            <p:ph type="subTitle" idx="1"/>
          </p:nvPr>
        </p:nvSpPr>
        <p:spPr>
          <a:xfrm>
            <a:off x="849700" y="507741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22"/>
          <p:cNvSpPr txBox="1">
            <a:spLocks noGrp="1"/>
          </p:cNvSpPr>
          <p:nvPr>
            <p:ph type="title" idx="2"/>
          </p:nvPr>
        </p:nvSpPr>
        <p:spPr>
          <a:xfrm>
            <a:off x="3403800" y="452610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6" name="Google Shape;496;p22"/>
          <p:cNvSpPr txBox="1">
            <a:spLocks noGrp="1"/>
          </p:cNvSpPr>
          <p:nvPr>
            <p:ph type="subTitle" idx="3"/>
          </p:nvPr>
        </p:nvSpPr>
        <p:spPr>
          <a:xfrm>
            <a:off x="3403800" y="507741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22"/>
          <p:cNvSpPr txBox="1">
            <a:spLocks noGrp="1"/>
          </p:cNvSpPr>
          <p:nvPr>
            <p:ph type="title" idx="4"/>
          </p:nvPr>
        </p:nvSpPr>
        <p:spPr>
          <a:xfrm>
            <a:off x="5957900" y="452610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8" name="Google Shape;498;p22"/>
          <p:cNvSpPr txBox="1">
            <a:spLocks noGrp="1"/>
          </p:cNvSpPr>
          <p:nvPr>
            <p:ph type="subTitle" idx="5"/>
          </p:nvPr>
        </p:nvSpPr>
        <p:spPr>
          <a:xfrm>
            <a:off x="5957900" y="507741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99" name="Google Shape;499;p22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0" name="Google Shape;500;p22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22"/>
          <p:cNvSpPr txBox="1">
            <a:spLocks noGrp="1"/>
          </p:cNvSpPr>
          <p:nvPr>
            <p:ph type="subTitle" idx="6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02" name="Google Shape;502;p22"/>
          <p:cNvSpPr txBox="1">
            <a:spLocks noGrp="1"/>
          </p:cNvSpPr>
          <p:nvPr>
            <p:ph type="subTitle" idx="7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03" name="Google Shape;503;p22"/>
          <p:cNvSpPr txBox="1">
            <a:spLocks noGrp="1"/>
          </p:cNvSpPr>
          <p:nvPr>
            <p:ph type="subTitle" idx="8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04" name="Google Shape;504;p22"/>
          <p:cNvSpPr txBox="1">
            <a:spLocks noGrp="1"/>
          </p:cNvSpPr>
          <p:nvPr>
            <p:ph type="subTitle" idx="9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05" name="Google Shape;505;p22"/>
          <p:cNvSpPr txBox="1">
            <a:spLocks noGrp="1"/>
          </p:cNvSpPr>
          <p:nvPr>
            <p:ph type="subTitle" idx="13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06" name="Google Shape;506;p22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07" name="Google Shape;507;p22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508" name="Google Shape;508;p22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" name="Google Shape;509;p22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510;p22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511;p22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12" name="Google Shape;512;p22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513" name="Google Shape;513;p22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22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17" name="Google Shape;517;p22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518" name="Google Shape;518;p22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22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22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22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2" name="Google Shape;522;p22"/>
          <p:cNvSpPr txBox="1">
            <a:spLocks noGrp="1"/>
          </p:cNvSpPr>
          <p:nvPr>
            <p:ph type="title" idx="14"/>
          </p:nvPr>
        </p:nvSpPr>
        <p:spPr>
          <a:xfrm>
            <a:off x="897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3"/>
          <p:cNvSpPr txBox="1">
            <a:spLocks noGrp="1"/>
          </p:cNvSpPr>
          <p:nvPr>
            <p:ph type="title"/>
          </p:nvPr>
        </p:nvSpPr>
        <p:spPr>
          <a:xfrm>
            <a:off x="2069514" y="2515591"/>
            <a:ext cx="237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5" name="Google Shape;525;p23"/>
          <p:cNvSpPr txBox="1">
            <a:spLocks noGrp="1"/>
          </p:cNvSpPr>
          <p:nvPr>
            <p:ph type="subTitle" idx="1"/>
          </p:nvPr>
        </p:nvSpPr>
        <p:spPr>
          <a:xfrm>
            <a:off x="2069514" y="3020148"/>
            <a:ext cx="22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23"/>
          <p:cNvSpPr txBox="1">
            <a:spLocks noGrp="1"/>
          </p:cNvSpPr>
          <p:nvPr>
            <p:ph type="title" idx="2"/>
          </p:nvPr>
        </p:nvSpPr>
        <p:spPr>
          <a:xfrm>
            <a:off x="5856940" y="2515591"/>
            <a:ext cx="237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7" name="Google Shape;527;p23"/>
          <p:cNvSpPr txBox="1">
            <a:spLocks noGrp="1"/>
          </p:cNvSpPr>
          <p:nvPr>
            <p:ph type="subTitle" idx="3"/>
          </p:nvPr>
        </p:nvSpPr>
        <p:spPr>
          <a:xfrm>
            <a:off x="5856940" y="3020148"/>
            <a:ext cx="22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23"/>
          <p:cNvSpPr txBox="1">
            <a:spLocks noGrp="1"/>
          </p:cNvSpPr>
          <p:nvPr>
            <p:ph type="title" idx="4"/>
          </p:nvPr>
        </p:nvSpPr>
        <p:spPr>
          <a:xfrm>
            <a:off x="2069514" y="4235737"/>
            <a:ext cx="237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9" name="Google Shape;529;p23"/>
          <p:cNvSpPr txBox="1">
            <a:spLocks noGrp="1"/>
          </p:cNvSpPr>
          <p:nvPr>
            <p:ph type="subTitle" idx="5"/>
          </p:nvPr>
        </p:nvSpPr>
        <p:spPr>
          <a:xfrm>
            <a:off x="2069514" y="4780508"/>
            <a:ext cx="22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23"/>
          <p:cNvSpPr txBox="1">
            <a:spLocks noGrp="1"/>
          </p:cNvSpPr>
          <p:nvPr>
            <p:ph type="title" idx="6"/>
          </p:nvPr>
        </p:nvSpPr>
        <p:spPr>
          <a:xfrm>
            <a:off x="5856940" y="4235737"/>
            <a:ext cx="237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1" name="Google Shape;531;p23"/>
          <p:cNvSpPr txBox="1">
            <a:spLocks noGrp="1"/>
          </p:cNvSpPr>
          <p:nvPr>
            <p:ph type="subTitle" idx="7"/>
          </p:nvPr>
        </p:nvSpPr>
        <p:spPr>
          <a:xfrm>
            <a:off x="5856940" y="4780508"/>
            <a:ext cx="22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32" name="Google Shape;532;p23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3" name="Google Shape;533;p23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23"/>
          <p:cNvSpPr txBox="1">
            <a:spLocks noGrp="1"/>
          </p:cNvSpPr>
          <p:nvPr>
            <p:ph type="subTitle" idx="8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35" name="Google Shape;535;p23"/>
          <p:cNvSpPr txBox="1">
            <a:spLocks noGrp="1"/>
          </p:cNvSpPr>
          <p:nvPr>
            <p:ph type="subTitle" idx="9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36" name="Google Shape;536;p23"/>
          <p:cNvSpPr txBox="1">
            <a:spLocks noGrp="1"/>
          </p:cNvSpPr>
          <p:nvPr>
            <p:ph type="subTitle" idx="1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37" name="Google Shape;537;p23"/>
          <p:cNvSpPr txBox="1">
            <a:spLocks noGrp="1"/>
          </p:cNvSpPr>
          <p:nvPr>
            <p:ph type="subTitle" idx="1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38" name="Google Shape;538;p23"/>
          <p:cNvSpPr txBox="1">
            <a:spLocks noGrp="1"/>
          </p:cNvSpPr>
          <p:nvPr>
            <p:ph type="subTitle" idx="1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39" name="Google Shape;539;p23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40" name="Google Shape;540;p23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541" name="Google Shape;541;p23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5" name="Google Shape;545;p23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546" name="Google Shape;546;p2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0" name="Google Shape;550;p23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551" name="Google Shape;551;p23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23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23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23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5" name="Google Shape;555;p23"/>
          <p:cNvSpPr txBox="1">
            <a:spLocks noGrp="1"/>
          </p:cNvSpPr>
          <p:nvPr>
            <p:ph type="title" idx="16"/>
          </p:nvPr>
        </p:nvSpPr>
        <p:spPr>
          <a:xfrm>
            <a:off x="897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4"/>
          <p:cNvSpPr txBox="1">
            <a:spLocks noGrp="1"/>
          </p:cNvSpPr>
          <p:nvPr>
            <p:ph type="title"/>
          </p:nvPr>
        </p:nvSpPr>
        <p:spPr>
          <a:xfrm>
            <a:off x="911758" y="2519538"/>
            <a:ext cx="20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8" name="Google Shape;558;p24"/>
          <p:cNvSpPr txBox="1">
            <a:spLocks noGrp="1"/>
          </p:cNvSpPr>
          <p:nvPr>
            <p:ph type="subTitle" idx="1"/>
          </p:nvPr>
        </p:nvSpPr>
        <p:spPr>
          <a:xfrm>
            <a:off x="911758" y="3106063"/>
            <a:ext cx="201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9" name="Google Shape;559;p24"/>
          <p:cNvSpPr txBox="1">
            <a:spLocks noGrp="1"/>
          </p:cNvSpPr>
          <p:nvPr>
            <p:ph type="title" idx="2"/>
          </p:nvPr>
        </p:nvSpPr>
        <p:spPr>
          <a:xfrm>
            <a:off x="3566098" y="2519538"/>
            <a:ext cx="20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0" name="Google Shape;560;p24"/>
          <p:cNvSpPr txBox="1">
            <a:spLocks noGrp="1"/>
          </p:cNvSpPr>
          <p:nvPr>
            <p:ph type="subTitle" idx="3"/>
          </p:nvPr>
        </p:nvSpPr>
        <p:spPr>
          <a:xfrm>
            <a:off x="3566098" y="3106063"/>
            <a:ext cx="201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24"/>
          <p:cNvSpPr txBox="1">
            <a:spLocks noGrp="1"/>
          </p:cNvSpPr>
          <p:nvPr>
            <p:ph type="title" idx="4"/>
          </p:nvPr>
        </p:nvSpPr>
        <p:spPr>
          <a:xfrm>
            <a:off x="911758" y="4029138"/>
            <a:ext cx="20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2" name="Google Shape;562;p24"/>
          <p:cNvSpPr txBox="1">
            <a:spLocks noGrp="1"/>
          </p:cNvSpPr>
          <p:nvPr>
            <p:ph type="subTitle" idx="5"/>
          </p:nvPr>
        </p:nvSpPr>
        <p:spPr>
          <a:xfrm>
            <a:off x="911758" y="4615663"/>
            <a:ext cx="201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24"/>
          <p:cNvSpPr txBox="1">
            <a:spLocks noGrp="1"/>
          </p:cNvSpPr>
          <p:nvPr>
            <p:ph type="title" idx="6"/>
          </p:nvPr>
        </p:nvSpPr>
        <p:spPr>
          <a:xfrm>
            <a:off x="3566098" y="4029138"/>
            <a:ext cx="20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4" name="Google Shape;564;p24"/>
          <p:cNvSpPr txBox="1">
            <a:spLocks noGrp="1"/>
          </p:cNvSpPr>
          <p:nvPr>
            <p:ph type="subTitle" idx="7"/>
          </p:nvPr>
        </p:nvSpPr>
        <p:spPr>
          <a:xfrm>
            <a:off x="3566100" y="4615663"/>
            <a:ext cx="201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24"/>
          <p:cNvSpPr txBox="1">
            <a:spLocks noGrp="1"/>
          </p:cNvSpPr>
          <p:nvPr>
            <p:ph type="title" idx="8"/>
          </p:nvPr>
        </p:nvSpPr>
        <p:spPr>
          <a:xfrm>
            <a:off x="6220442" y="2519538"/>
            <a:ext cx="20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6" name="Google Shape;566;p24"/>
          <p:cNvSpPr txBox="1">
            <a:spLocks noGrp="1"/>
          </p:cNvSpPr>
          <p:nvPr>
            <p:ph type="subTitle" idx="9"/>
          </p:nvPr>
        </p:nvSpPr>
        <p:spPr>
          <a:xfrm>
            <a:off x="6220442" y="3106063"/>
            <a:ext cx="201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24"/>
          <p:cNvSpPr txBox="1">
            <a:spLocks noGrp="1"/>
          </p:cNvSpPr>
          <p:nvPr>
            <p:ph type="title" idx="13"/>
          </p:nvPr>
        </p:nvSpPr>
        <p:spPr>
          <a:xfrm>
            <a:off x="6220442" y="4029138"/>
            <a:ext cx="20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8" name="Google Shape;568;p24"/>
          <p:cNvSpPr txBox="1">
            <a:spLocks noGrp="1"/>
          </p:cNvSpPr>
          <p:nvPr>
            <p:ph type="subTitle" idx="14"/>
          </p:nvPr>
        </p:nvSpPr>
        <p:spPr>
          <a:xfrm>
            <a:off x="6220442" y="4615663"/>
            <a:ext cx="201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69" name="Google Shape;569;p24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24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1" name="Google Shape;571;p24"/>
          <p:cNvSpPr txBox="1">
            <a:spLocks noGrp="1"/>
          </p:cNvSpPr>
          <p:nvPr>
            <p:ph type="subTitle" idx="15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72" name="Google Shape;572;p24"/>
          <p:cNvSpPr txBox="1">
            <a:spLocks noGrp="1"/>
          </p:cNvSpPr>
          <p:nvPr>
            <p:ph type="subTitle" idx="16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73" name="Google Shape;573;p24"/>
          <p:cNvSpPr txBox="1">
            <a:spLocks noGrp="1"/>
          </p:cNvSpPr>
          <p:nvPr>
            <p:ph type="subTitle" idx="17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74" name="Google Shape;574;p24"/>
          <p:cNvSpPr txBox="1">
            <a:spLocks noGrp="1"/>
          </p:cNvSpPr>
          <p:nvPr>
            <p:ph type="subTitle" idx="18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75" name="Google Shape;575;p24"/>
          <p:cNvSpPr txBox="1">
            <a:spLocks noGrp="1"/>
          </p:cNvSpPr>
          <p:nvPr>
            <p:ph type="subTitle" idx="19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76" name="Google Shape;576;p24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77" name="Google Shape;577;p24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578" name="Google Shape;578;p24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2" name="Google Shape;582;p24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583" name="Google Shape;583;p24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7" name="Google Shape;587;p24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588" name="Google Shape;588;p24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24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24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24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2" name="Google Shape;592;p24"/>
          <p:cNvSpPr txBox="1">
            <a:spLocks noGrp="1"/>
          </p:cNvSpPr>
          <p:nvPr>
            <p:ph type="title" idx="20"/>
          </p:nvPr>
        </p:nvSpPr>
        <p:spPr>
          <a:xfrm>
            <a:off x="897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5"/>
          <p:cNvSpPr txBox="1">
            <a:spLocks noGrp="1"/>
          </p:cNvSpPr>
          <p:nvPr>
            <p:ph type="title" hasCustomPrompt="1"/>
          </p:nvPr>
        </p:nvSpPr>
        <p:spPr>
          <a:xfrm>
            <a:off x="864313" y="1363081"/>
            <a:ext cx="1844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5" name="Google Shape;595;p25"/>
          <p:cNvSpPr txBox="1">
            <a:spLocks noGrp="1"/>
          </p:cNvSpPr>
          <p:nvPr>
            <p:ph type="subTitle" idx="1"/>
          </p:nvPr>
        </p:nvSpPr>
        <p:spPr>
          <a:xfrm>
            <a:off x="864313" y="2069106"/>
            <a:ext cx="31089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25"/>
          <p:cNvSpPr txBox="1">
            <a:spLocks noGrp="1"/>
          </p:cNvSpPr>
          <p:nvPr>
            <p:ph type="title" idx="2" hasCustomPrompt="1"/>
          </p:nvPr>
        </p:nvSpPr>
        <p:spPr>
          <a:xfrm>
            <a:off x="3199050" y="2853388"/>
            <a:ext cx="1847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7" name="Google Shape;597;p25"/>
          <p:cNvSpPr txBox="1">
            <a:spLocks noGrp="1"/>
          </p:cNvSpPr>
          <p:nvPr>
            <p:ph type="subTitle" idx="3"/>
          </p:nvPr>
        </p:nvSpPr>
        <p:spPr>
          <a:xfrm>
            <a:off x="3200400" y="3559413"/>
            <a:ext cx="31089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25"/>
          <p:cNvSpPr txBox="1">
            <a:spLocks noGrp="1"/>
          </p:cNvSpPr>
          <p:nvPr>
            <p:ph type="title" idx="4" hasCustomPrompt="1"/>
          </p:nvPr>
        </p:nvSpPr>
        <p:spPr>
          <a:xfrm>
            <a:off x="5536488" y="4343694"/>
            <a:ext cx="1847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9" name="Google Shape;599;p25"/>
          <p:cNvSpPr txBox="1">
            <a:spLocks noGrp="1"/>
          </p:cNvSpPr>
          <p:nvPr>
            <p:ph type="subTitle" idx="5"/>
          </p:nvPr>
        </p:nvSpPr>
        <p:spPr>
          <a:xfrm>
            <a:off x="5536488" y="5049719"/>
            <a:ext cx="31089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00" name="Google Shape;600;p25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" name="Google Shape;601;p25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2" name="Google Shape;602;p25"/>
          <p:cNvSpPr txBox="1">
            <a:spLocks noGrp="1"/>
          </p:cNvSpPr>
          <p:nvPr>
            <p:ph type="subTitle" idx="6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03" name="Google Shape;603;p25"/>
          <p:cNvSpPr txBox="1">
            <a:spLocks noGrp="1"/>
          </p:cNvSpPr>
          <p:nvPr>
            <p:ph type="subTitle" idx="7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04" name="Google Shape;604;p25"/>
          <p:cNvSpPr txBox="1">
            <a:spLocks noGrp="1"/>
          </p:cNvSpPr>
          <p:nvPr>
            <p:ph type="subTitle" idx="8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05" name="Google Shape;605;p25"/>
          <p:cNvSpPr txBox="1">
            <a:spLocks noGrp="1"/>
          </p:cNvSpPr>
          <p:nvPr>
            <p:ph type="subTitle" idx="9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06" name="Google Shape;606;p25"/>
          <p:cNvSpPr txBox="1">
            <a:spLocks noGrp="1"/>
          </p:cNvSpPr>
          <p:nvPr>
            <p:ph type="subTitle" idx="13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07" name="Google Shape;607;p25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08" name="Google Shape;608;p25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609" name="Google Shape;609;p25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0" name="Google Shape;610;p25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1" name="Google Shape;611;p25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13" name="Google Shape;613;p25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614" name="Google Shape;614;p25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5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5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5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18" name="Google Shape;618;p25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619" name="Google Shape;619;p25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25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25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25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6"/>
          <p:cNvSpPr txBox="1">
            <a:spLocks noGrp="1"/>
          </p:cNvSpPr>
          <p:nvPr>
            <p:ph type="ctrTitle"/>
          </p:nvPr>
        </p:nvSpPr>
        <p:spPr>
          <a:xfrm>
            <a:off x="2430000" y="1480702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2425050" y="2561339"/>
            <a:ext cx="4293900" cy="11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626" name="Google Shape;626;p26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26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8" name="Google Shape;628;p26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29" name="Google Shape;629;p26"/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30" name="Google Shape;630;p26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31" name="Google Shape;631;p26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32" name="Google Shape;632;p26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33" name="Google Shape;633;p26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34" name="Google Shape;634;p26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635" name="Google Shape;635;p2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9" name="Google Shape;639;p26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640" name="Google Shape;640;p2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44" name="Google Shape;644;p26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645" name="Google Shape;645;p26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26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26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26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9" name="Google Shape;649;p26"/>
          <p:cNvSpPr txBox="1"/>
          <p:nvPr/>
        </p:nvSpPr>
        <p:spPr>
          <a:xfrm>
            <a:off x="1778250" y="4678515"/>
            <a:ext cx="55875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CREDITS: This presentation template was created by </a:t>
            </a:r>
            <a:r>
              <a:rPr lang="en-GB" sz="1300" b="1">
                <a:solidFill>
                  <a:schemeClr val="dk2"/>
                </a:solidFill>
                <a:uFill>
                  <a:noFill/>
                </a:u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2"/>
              </a:rPr>
              <a:t>Slidesgo</a:t>
            </a:r>
            <a:r>
              <a:rPr lang="en-GB"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including icons by </a:t>
            </a:r>
            <a:r>
              <a:rPr lang="en-GB" sz="1300" b="1">
                <a:solidFill>
                  <a:schemeClr val="dk2"/>
                </a:solidFill>
                <a:uFill>
                  <a:noFill/>
                </a:u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/>
              </a:rPr>
              <a:t>Flaticon</a:t>
            </a:r>
            <a:r>
              <a:rPr lang="en-GB" sz="1300" b="1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GB"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and infographics &amp; images by </a:t>
            </a:r>
            <a:r>
              <a:rPr lang="en-GB" sz="1300" b="1">
                <a:solidFill>
                  <a:schemeClr val="dk2"/>
                </a:solidFill>
                <a:uFill>
                  <a:noFill/>
                </a:u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Freepik</a:t>
            </a:r>
            <a:endParaRPr sz="1300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1" name="Google Shape;651;p27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" name="Google Shape;652;p27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27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54" name="Google Shape;654;p27"/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55" name="Google Shape;655;p27"/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56" name="Google Shape;656;p27"/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57" name="Google Shape;657;p27"/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58" name="Google Shape;658;p27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59" name="Google Shape;659;p27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660" name="Google Shape;660;p27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64" name="Google Shape;664;p27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665" name="Google Shape;665;p27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69" name="Google Shape;669;p27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670" name="Google Shape;670;p2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" name="Google Shape;671;p2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" name="Google Shape;672;p2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" name="Google Shape;673;p2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28"/>
          <p:cNvGrpSpPr/>
          <p:nvPr/>
        </p:nvGrpSpPr>
        <p:grpSpPr>
          <a:xfrm>
            <a:off x="7784135" y="1271083"/>
            <a:ext cx="504642" cy="544194"/>
            <a:chOff x="1271525" y="4920325"/>
            <a:chExt cx="655039" cy="706378"/>
          </a:xfrm>
        </p:grpSpPr>
        <p:sp>
          <p:nvSpPr>
            <p:cNvPr id="676" name="Google Shape;676;p28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8" name="Google Shape;678;p28"/>
          <p:cNvGrpSpPr/>
          <p:nvPr/>
        </p:nvGrpSpPr>
        <p:grpSpPr>
          <a:xfrm>
            <a:off x="636909" y="3650328"/>
            <a:ext cx="495275" cy="794590"/>
            <a:chOff x="937334" y="4305428"/>
            <a:chExt cx="495275" cy="794590"/>
          </a:xfrm>
        </p:grpSpPr>
        <p:grpSp>
          <p:nvGrpSpPr>
            <p:cNvPr id="679" name="Google Shape;679;p28"/>
            <p:cNvGrpSpPr/>
            <p:nvPr/>
          </p:nvGrpSpPr>
          <p:grpSpPr>
            <a:xfrm>
              <a:off x="937334" y="4597068"/>
              <a:ext cx="222000" cy="502950"/>
              <a:chOff x="690709" y="1212543"/>
              <a:chExt cx="222000" cy="502950"/>
            </a:xfrm>
          </p:grpSpPr>
          <p:sp>
            <p:nvSpPr>
              <p:cNvPr id="680" name="Google Shape;680;p28"/>
              <p:cNvSpPr/>
              <p:nvPr/>
            </p:nvSpPr>
            <p:spPr>
              <a:xfrm>
                <a:off x="690709" y="1493493"/>
                <a:ext cx="222000" cy="2220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>
                <a:off x="690709" y="1212543"/>
                <a:ext cx="222000" cy="2220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82" name="Google Shape;682;p28"/>
            <p:cNvGrpSpPr/>
            <p:nvPr/>
          </p:nvGrpSpPr>
          <p:grpSpPr>
            <a:xfrm>
              <a:off x="1210609" y="4305428"/>
              <a:ext cx="222000" cy="502950"/>
              <a:chOff x="690709" y="1212543"/>
              <a:chExt cx="222000" cy="502950"/>
            </a:xfrm>
          </p:grpSpPr>
          <p:sp>
            <p:nvSpPr>
              <p:cNvPr id="683" name="Google Shape;683;p28"/>
              <p:cNvSpPr/>
              <p:nvPr/>
            </p:nvSpPr>
            <p:spPr>
              <a:xfrm>
                <a:off x="690709" y="1493493"/>
                <a:ext cx="222000" cy="2220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4" name="Google Shape;684;p28"/>
              <p:cNvSpPr/>
              <p:nvPr/>
            </p:nvSpPr>
            <p:spPr>
              <a:xfrm>
                <a:off x="690709" y="1212543"/>
                <a:ext cx="222000" cy="2220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85" name="Google Shape;685;p28"/>
          <p:cNvGrpSpPr/>
          <p:nvPr/>
        </p:nvGrpSpPr>
        <p:grpSpPr>
          <a:xfrm>
            <a:off x="6298225" y="5828697"/>
            <a:ext cx="751645" cy="221700"/>
            <a:chOff x="7408350" y="5643697"/>
            <a:chExt cx="751645" cy="221700"/>
          </a:xfrm>
        </p:grpSpPr>
        <p:sp>
          <p:nvSpPr>
            <p:cNvPr id="686" name="Google Shape;686;p28"/>
            <p:cNvSpPr/>
            <p:nvPr/>
          </p:nvSpPr>
          <p:spPr>
            <a:xfrm>
              <a:off x="7408350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7673323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7938296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89" name="Google Shape;689;p28"/>
          <p:cNvSpPr/>
          <p:nvPr/>
        </p:nvSpPr>
        <p:spPr>
          <a:xfrm>
            <a:off x="942128" y="4526753"/>
            <a:ext cx="2710314" cy="2701654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>
            <a:spLocks noGrp="1"/>
          </p:cNvSpPr>
          <p:nvPr>
            <p:ph type="body" idx="1"/>
          </p:nvPr>
        </p:nvSpPr>
        <p:spPr>
          <a:xfrm>
            <a:off x="518100" y="2078344"/>
            <a:ext cx="8107800" cy="4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3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2" name="Google Shape;62;p4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3" name="Google Shape;63;p4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4" name="Google Shape;64;p4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65" name="Google Shape;65;p4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9" name="Google Shape;69;p4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70" name="Google Shape;70;p4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74" name="Google Shape;74;p4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4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4"/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77" name="Google Shape;77;p4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78" name="Google Shape;78;p4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79" name="Google Shape;79;p4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grpSp>
        <p:nvGrpSpPr>
          <p:cNvPr id="80" name="Google Shape;80;p4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81" name="Google Shape;81;p4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4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4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4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897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oogle Shape;87;p5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5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" name="Google Shape;89;p5"/>
          <p:cNvSpPr txBox="1">
            <a:spLocks noGrp="1"/>
          </p:cNvSpPr>
          <p:nvPr>
            <p:ph type="subTitle" idx="1"/>
          </p:nvPr>
        </p:nvSpPr>
        <p:spPr>
          <a:xfrm>
            <a:off x="1847305" y="3893669"/>
            <a:ext cx="23409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 b="1">
                <a:solidFill>
                  <a:schemeClr val="accen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0" name="Google Shape;90;p5"/>
          <p:cNvSpPr txBox="1">
            <a:spLocks noGrp="1"/>
          </p:cNvSpPr>
          <p:nvPr>
            <p:ph type="subTitle" idx="2"/>
          </p:nvPr>
        </p:nvSpPr>
        <p:spPr>
          <a:xfrm>
            <a:off x="4955795" y="3893669"/>
            <a:ext cx="23409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 b="1">
                <a:solidFill>
                  <a:schemeClr val="accen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1" name="Google Shape;91;p5"/>
          <p:cNvSpPr txBox="1">
            <a:spLocks noGrp="1"/>
          </p:cNvSpPr>
          <p:nvPr>
            <p:ph type="subTitle" idx="3"/>
          </p:nvPr>
        </p:nvSpPr>
        <p:spPr>
          <a:xfrm>
            <a:off x="1847305" y="4427859"/>
            <a:ext cx="2291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"/>
          <p:cNvSpPr txBox="1">
            <a:spLocks noGrp="1"/>
          </p:cNvSpPr>
          <p:nvPr>
            <p:ph type="subTitle" idx="4"/>
          </p:nvPr>
        </p:nvSpPr>
        <p:spPr>
          <a:xfrm>
            <a:off x="4955795" y="4427859"/>
            <a:ext cx="2291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5"/>
          <p:cNvSpPr txBox="1">
            <a:spLocks noGrp="1"/>
          </p:cNvSpPr>
          <p:nvPr>
            <p:ph type="subTitle" idx="5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94" name="Google Shape;94;p5"/>
          <p:cNvSpPr txBox="1">
            <a:spLocks noGrp="1"/>
          </p:cNvSpPr>
          <p:nvPr>
            <p:ph type="subTitle" idx="6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95" name="Google Shape;95;p5"/>
          <p:cNvSpPr txBox="1">
            <a:spLocks noGrp="1"/>
          </p:cNvSpPr>
          <p:nvPr>
            <p:ph type="subTitle" idx="7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96" name="Google Shape;96;p5"/>
          <p:cNvSpPr txBox="1">
            <a:spLocks noGrp="1"/>
          </p:cNvSpPr>
          <p:nvPr>
            <p:ph type="subTitle" idx="8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97" name="Google Shape;97;p5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8" name="Google Shape;98;p5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99" name="Google Shape;99;p5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104" name="Google Shape;104;p5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8" name="Google Shape;108;p5"/>
          <p:cNvSpPr txBox="1">
            <a:spLocks noGrp="1"/>
          </p:cNvSpPr>
          <p:nvPr>
            <p:ph type="subTitle" idx="9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grpSp>
        <p:nvGrpSpPr>
          <p:cNvPr id="109" name="Google Shape;109;p5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110" name="Google Shape;110;p5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5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5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5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4" name="Google Shape;114;p5"/>
          <p:cNvSpPr txBox="1">
            <a:spLocks noGrp="1"/>
          </p:cNvSpPr>
          <p:nvPr>
            <p:ph type="title"/>
          </p:nvPr>
        </p:nvSpPr>
        <p:spPr>
          <a:xfrm>
            <a:off x="897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6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6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6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19" name="Google Shape;119;p6"/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20" name="Google Shape;120;p6"/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21" name="Google Shape;121;p6"/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22" name="Google Shape;122;p6"/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23" name="Google Shape;123;p6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4" name="Google Shape;124;p6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125" name="Google Shape;125;p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9" name="Google Shape;129;p6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130" name="Google Shape;130;p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4" name="Google Shape;134;p6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135" name="Google Shape;135;p6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6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6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6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897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>
            <a:spLocks noGrp="1"/>
          </p:cNvSpPr>
          <p:nvPr>
            <p:ph type="title"/>
          </p:nvPr>
        </p:nvSpPr>
        <p:spPr>
          <a:xfrm>
            <a:off x="5151652" y="2836629"/>
            <a:ext cx="131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7"/>
          <p:cNvSpPr txBox="1">
            <a:spLocks noGrp="1"/>
          </p:cNvSpPr>
          <p:nvPr>
            <p:ph type="body" idx="1"/>
          </p:nvPr>
        </p:nvSpPr>
        <p:spPr>
          <a:xfrm>
            <a:off x="5151652" y="3489433"/>
            <a:ext cx="2968500" cy="19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3" name="Google Shape;143;p7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cxnSp>
        <p:nvCxnSpPr>
          <p:cNvPr id="144" name="Google Shape;144;p7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7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7"/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47" name="Google Shape;147;p7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48" name="Google Shape;148;p7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49" name="Google Shape;149;p7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50" name="Google Shape;150;p7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1" name="Google Shape;151;p7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152" name="Google Shape;152;p7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6" name="Google Shape;156;p7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157" name="Google Shape;157;p7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" name="Google Shape;161;p7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162" name="Google Shape;162;p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8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8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8"/>
          <p:cNvSpPr txBox="1">
            <a:spLocks noGrp="1"/>
          </p:cNvSpPr>
          <p:nvPr>
            <p:ph type="title"/>
          </p:nvPr>
        </p:nvSpPr>
        <p:spPr>
          <a:xfrm>
            <a:off x="2125800" y="2424539"/>
            <a:ext cx="4892400" cy="10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0" name="Google Shape;170;p8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71" name="Google Shape;171;p8"/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72" name="Google Shape;172;p8"/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73" name="Google Shape;173;p8"/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74" name="Google Shape;174;p8"/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75" name="Google Shape;175;p8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6" name="Google Shape;176;p8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177" name="Google Shape;177;p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1" name="Google Shape;181;p8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182" name="Google Shape;182;p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6" name="Google Shape;186;p8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187" name="Google Shape;187;p8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8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8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8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9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9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Google Shape;194;p9"/>
          <p:cNvSpPr txBox="1">
            <a:spLocks noGrp="1"/>
          </p:cNvSpPr>
          <p:nvPr>
            <p:ph type="title"/>
          </p:nvPr>
        </p:nvSpPr>
        <p:spPr>
          <a:xfrm>
            <a:off x="5014523" y="3405867"/>
            <a:ext cx="3639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5" name="Google Shape;195;p9"/>
          <p:cNvSpPr txBox="1">
            <a:spLocks noGrp="1"/>
          </p:cNvSpPr>
          <p:nvPr>
            <p:ph type="subTitle" idx="1"/>
          </p:nvPr>
        </p:nvSpPr>
        <p:spPr>
          <a:xfrm>
            <a:off x="5014523" y="4301979"/>
            <a:ext cx="27798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9"/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97" name="Google Shape;197;p9"/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98" name="Google Shape;198;p9"/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99" name="Google Shape;199;p9"/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00" name="Google Shape;200;p9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1" name="Google Shape;201;p9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202" name="Google Shape;202;p9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6" name="Google Shape;206;p9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207" name="Google Shape;207;p9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1" name="Google Shape;211;p9"/>
          <p:cNvSpPr txBox="1">
            <a:spLocks noGrp="1"/>
          </p:cNvSpPr>
          <p:nvPr>
            <p:ph type="subTitle" idx="6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grpSp>
        <p:nvGrpSpPr>
          <p:cNvPr id="212" name="Google Shape;212;p9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213" name="Google Shape;213;p9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14;p9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9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9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"/>
          <p:cNvSpPr/>
          <p:nvPr/>
        </p:nvSpPr>
        <p:spPr>
          <a:xfrm>
            <a:off x="-806027" y="4576550"/>
            <a:ext cx="5942700" cy="2569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  <a:effectLst>
            <a:outerShdw blurRad="57150" dist="123825" dir="3300000" algn="bl" rotWithShape="0">
              <a:srgbClr val="191919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539500" y="5167948"/>
            <a:ext cx="41736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8050" y="685792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 panose="02000000000000000000"/>
              <a:buNone/>
              <a:defRPr sz="3500" b="1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805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slide" Target="slide1.xml"/><Relationship Id="rId3" Type="http://schemas.openxmlformats.org/officeDocument/2006/relationships/slide" Target="slide15.xml"/><Relationship Id="rId2" Type="http://schemas.openxmlformats.org/officeDocument/2006/relationships/slide" Target="slide8.xml"/><Relationship Id="rId1" Type="http://schemas.openxmlformats.org/officeDocument/2006/relationships/slide" Target="slide6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slide" Target="slide1.xml"/><Relationship Id="rId3" Type="http://schemas.openxmlformats.org/officeDocument/2006/relationships/slide" Target="slide7.xml"/><Relationship Id="rId2" Type="http://schemas.openxmlformats.org/officeDocument/2006/relationships/slide" Target="slide6.xml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6.xml"/><Relationship Id="rId4" Type="http://schemas.openxmlformats.org/officeDocument/2006/relationships/slide" Target="slide1.xml"/><Relationship Id="rId3" Type="http://schemas.openxmlformats.org/officeDocument/2006/relationships/slide" Target="slide11.xml"/><Relationship Id="rId2" Type="http://schemas.openxmlformats.org/officeDocument/2006/relationships/slide" Target="slide6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8.xml"/><Relationship Id="rId4" Type="http://schemas.openxmlformats.org/officeDocument/2006/relationships/slide" Target="slide6.xml"/><Relationship Id="rId3" Type="http://schemas.openxmlformats.org/officeDocument/2006/relationships/slide" Target="slide1.xml"/><Relationship Id="rId2" Type="http://schemas.openxmlformats.org/officeDocument/2006/relationships/slide" Target="slide8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3.xml"/><Relationship Id="rId4" Type="http://schemas.openxmlformats.org/officeDocument/2006/relationships/slide" Target="slide1.xml"/><Relationship Id="rId3" Type="http://schemas.openxmlformats.org/officeDocument/2006/relationships/slide" Target="slide15.xml"/><Relationship Id="rId2" Type="http://schemas.openxmlformats.org/officeDocument/2006/relationships/slide" Target="slide8.xml"/><Relationship Id="rId1" Type="http://schemas.openxmlformats.org/officeDocument/2006/relationships/slide" Target="slide6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8.xml"/><Relationship Id="rId4" Type="http://schemas.openxmlformats.org/officeDocument/2006/relationships/slide" Target="slide6.xml"/><Relationship Id="rId3" Type="http://schemas.openxmlformats.org/officeDocument/2006/relationships/slide" Target="slide1.xml"/><Relationship Id="rId2" Type="http://schemas.openxmlformats.org/officeDocument/2006/relationships/slide" Target="slide8.xml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slide" Target="slide1.xml"/><Relationship Id="rId3" Type="http://schemas.openxmlformats.org/officeDocument/2006/relationships/slide" Target="slide15.xml"/><Relationship Id="rId2" Type="http://schemas.openxmlformats.org/officeDocument/2006/relationships/slide" Target="slide6.xml"/><Relationship Id="rId1" Type="http://schemas.openxmlformats.org/officeDocument/2006/relationships/slide" Target="slide8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slide" Target="slide1.xml"/><Relationship Id="rId3" Type="http://schemas.openxmlformats.org/officeDocument/2006/relationships/slide" Target="slide7.xml"/><Relationship Id="rId2" Type="http://schemas.openxmlformats.org/officeDocument/2006/relationships/slide" Target="slide6.xml"/><Relationship Id="rId1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slide" Target="slide1.xml"/><Relationship Id="rId3" Type="http://schemas.openxmlformats.org/officeDocument/2006/relationships/slide" Target="slide15.xml"/><Relationship Id="rId2" Type="http://schemas.openxmlformats.org/officeDocument/2006/relationships/slide" Target="slide8.xml"/><Relationship Id="rId1" Type="http://schemas.openxmlformats.org/officeDocument/2006/relationships/slide" Target="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5.xml"/><Relationship Id="rId4" Type="http://schemas.openxmlformats.org/officeDocument/2006/relationships/slide" Target="slide1.xml"/><Relationship Id="rId3" Type="http://schemas.openxmlformats.org/officeDocument/2006/relationships/slide" Target="slide15.xml"/><Relationship Id="rId2" Type="http://schemas.openxmlformats.org/officeDocument/2006/relationships/slide" Target="slide8.xml"/><Relationship Id="rId1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slide" Target="slide1.xml"/><Relationship Id="rId3" Type="http://schemas.openxmlformats.org/officeDocument/2006/relationships/slide" Target="slide15.xml"/><Relationship Id="rId2" Type="http://schemas.openxmlformats.org/officeDocument/2006/relationships/slide" Target="slide8.xml"/><Relationship Id="rId1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slide1.xml"/><Relationship Id="rId3" Type="http://schemas.openxmlformats.org/officeDocument/2006/relationships/slide" Target="slide15.xml"/><Relationship Id="rId2" Type="http://schemas.openxmlformats.org/officeDocument/2006/relationships/slide" Target="slide8.xml"/><Relationship Id="rId1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2.xml"/><Relationship Id="rId4" Type="http://schemas.openxmlformats.org/officeDocument/2006/relationships/slide" Target="slide1.xml"/><Relationship Id="rId3" Type="http://schemas.openxmlformats.org/officeDocument/2006/relationships/slide" Target="slide15.xml"/><Relationship Id="rId2" Type="http://schemas.openxmlformats.org/officeDocument/2006/relationships/slide" Target="slide8.xml"/><Relationship Id="rId1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slide" Target="slide1.xml"/><Relationship Id="rId2" Type="http://schemas.openxmlformats.org/officeDocument/2006/relationships/slide" Target="slide9.xml"/><Relationship Id="rId1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slide" Target="slide1.xml"/><Relationship Id="rId3" Type="http://schemas.openxmlformats.org/officeDocument/2006/relationships/slide" Target="slide8.xml"/><Relationship Id="rId2" Type="http://schemas.openxmlformats.org/officeDocument/2006/relationships/slide" Target="slide6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6.xml"/><Relationship Id="rId5" Type="http://schemas.openxmlformats.org/officeDocument/2006/relationships/slide" Target="slide1.xml"/><Relationship Id="rId4" Type="http://schemas.openxmlformats.org/officeDocument/2006/relationships/slide" Target="slide15.xml"/><Relationship Id="rId3" Type="http://schemas.openxmlformats.org/officeDocument/2006/relationships/slide" Target="slide8.xml"/><Relationship Id="rId2" Type="http://schemas.openxmlformats.org/officeDocument/2006/relationships/slide" Target="slide6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8.xml"/><Relationship Id="rId5" Type="http://schemas.openxmlformats.org/officeDocument/2006/relationships/slide" Target="slide6.xml"/><Relationship Id="rId4" Type="http://schemas.openxmlformats.org/officeDocument/2006/relationships/slide" Target="slide1.xml"/><Relationship Id="rId3" Type="http://schemas.openxmlformats.org/officeDocument/2006/relationships/slide" Target="slide15.xml"/><Relationship Id="rId2" Type="http://schemas.openxmlformats.org/officeDocument/2006/relationships/slide" Target="slide8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slide" Target="slide1.xml"/><Relationship Id="rId3" Type="http://schemas.openxmlformats.org/officeDocument/2006/relationships/slide" Target="slide15.xml"/><Relationship Id="rId2" Type="http://schemas.openxmlformats.org/officeDocument/2006/relationships/slide" Target="slide8.xml"/><Relationship Id="rId1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4"/>
          <p:cNvSpPr txBox="1">
            <a:spLocks noGrp="1"/>
          </p:cNvSpPr>
          <p:nvPr>
            <p:ph type="title"/>
          </p:nvPr>
        </p:nvSpPr>
        <p:spPr>
          <a:xfrm>
            <a:off x="646196" y="1331685"/>
            <a:ext cx="8571230" cy="572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algn="ctr" rtl="0">
              <a:spcBef>
                <a:spcPts val="0"/>
              </a:spcBef>
              <a:spcAft>
                <a:spcPts val="0"/>
              </a:spcAft>
              <a:buSzTx/>
              <a:buFont typeface="Arial" panose="020B0604020202020204"/>
              <a:buNone/>
            </a:pPr>
            <a:r>
              <a:rPr lang="en-GB" sz="4400" b="0" dirty="0">
                <a:solidFill>
                  <a:schemeClr val="accent1"/>
                </a:solidFill>
                <a:sym typeface="Roboto" panose="02000000000000000000"/>
              </a:rPr>
              <a:t>International Islamic University Chittagong</a:t>
            </a:r>
            <a:endParaRPr lang="en-GB" sz="4400" b="0" dirty="0">
              <a:solidFill>
                <a:schemeClr val="accent1"/>
              </a:solidFill>
              <a:sym typeface="Roboto" panose="02000000000000000000"/>
            </a:endParaRPr>
          </a:p>
        </p:txBody>
      </p:sp>
      <p:sp>
        <p:nvSpPr>
          <p:cNvPr id="752" name="Google Shape;752;p34"/>
          <p:cNvSpPr txBox="1">
            <a:spLocks noGrp="1"/>
          </p:cNvSpPr>
          <p:nvPr>
            <p:ph type="body" idx="1"/>
          </p:nvPr>
        </p:nvSpPr>
        <p:spPr>
          <a:xfrm>
            <a:off x="873125" y="2359025"/>
            <a:ext cx="7397115" cy="603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accent6">
                    <a:lumMod val="10000"/>
                  </a:schemeClr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Department of Computer Science &amp; engineering</a:t>
            </a:r>
            <a:endParaRPr lang="en-GB" sz="2400" dirty="0">
              <a:solidFill>
                <a:schemeClr val="accent6">
                  <a:lumMod val="10000"/>
                </a:schemeClr>
              </a:solidFill>
              <a:latin typeface="+mn-ea"/>
              <a:ea typeface="Roboto Condensed" panose="02000000000000000000"/>
              <a:cs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400" dirty="0">
              <a:solidFill>
                <a:schemeClr val="tx1"/>
              </a:solidFill>
              <a:effectLst/>
              <a:latin typeface="Roboto Condensed" panose="02000000000000000000"/>
              <a:ea typeface="Roboto Condensed" panose="02000000000000000000"/>
              <a:cs typeface="Roboto Condensed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tx1"/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Course Code</a:t>
            </a:r>
            <a:r>
              <a:rPr lang="en-US" altLang="en-GB" sz="2400" dirty="0">
                <a:solidFill>
                  <a:schemeClr val="tx1"/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:</a:t>
            </a:r>
            <a:r>
              <a:rPr lang="en-GB" sz="2400" dirty="0">
                <a:solidFill>
                  <a:schemeClr val="tx1"/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 </a:t>
            </a:r>
            <a:r>
              <a:rPr lang="en-GB" sz="2400" dirty="0">
                <a:solidFill>
                  <a:schemeClr val="accent6">
                    <a:lumMod val="10000"/>
                  </a:schemeClr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CSE-3532</a:t>
            </a:r>
            <a:endParaRPr lang="en-GB" sz="2400" dirty="0">
              <a:solidFill>
                <a:schemeClr val="tx1"/>
              </a:solidFill>
              <a:effectLst/>
              <a:latin typeface="Roboto Condensed" panose="02000000000000000000"/>
              <a:ea typeface="Roboto Condensed" panose="02000000000000000000"/>
              <a:cs typeface="Roboto Condensed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tx1"/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Course Tittle: </a:t>
            </a:r>
            <a:r>
              <a:rPr lang="en-GB" sz="2400" dirty="0">
                <a:solidFill>
                  <a:schemeClr val="accent6">
                    <a:lumMod val="10000"/>
                  </a:schemeClr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Tools and Technologies for Internet Programming</a:t>
            </a:r>
            <a:endParaRPr lang="en-GB" sz="2400" dirty="0">
              <a:solidFill>
                <a:schemeClr val="accent6">
                  <a:lumMod val="10000"/>
                </a:schemeClr>
              </a:solidFill>
              <a:effectLst/>
              <a:latin typeface="Roboto Condensed" panose="02000000000000000000"/>
              <a:ea typeface="Roboto Condensed" panose="02000000000000000000"/>
              <a:cs typeface="Roboto Condensed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tx1"/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Submitted To: Mrs. </a:t>
            </a:r>
            <a:r>
              <a:rPr lang="en-GB" sz="2400" dirty="0" err="1">
                <a:solidFill>
                  <a:schemeClr val="tx1"/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Atia</a:t>
            </a:r>
            <a:r>
              <a:rPr lang="en-GB" sz="2400" dirty="0">
                <a:solidFill>
                  <a:schemeClr val="tx1"/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 Binti Aziz</a:t>
            </a:r>
            <a:endParaRPr lang="en-GB" sz="2400" dirty="0">
              <a:solidFill>
                <a:schemeClr val="tx1"/>
              </a:solidFill>
              <a:effectLst/>
              <a:latin typeface="Roboto Condensed" panose="02000000000000000000"/>
              <a:ea typeface="Roboto Condensed" panose="02000000000000000000"/>
              <a:cs typeface="Roboto Condensed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tx1"/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Adjunct Faculty,</a:t>
            </a:r>
            <a:endParaRPr lang="en-GB" sz="2400" dirty="0">
              <a:solidFill>
                <a:schemeClr val="tx1"/>
              </a:solidFill>
              <a:effectLst/>
              <a:latin typeface="Roboto Condensed" panose="02000000000000000000"/>
              <a:ea typeface="Roboto Condensed" panose="02000000000000000000"/>
              <a:cs typeface="Roboto Condensed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tx1"/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Dept. Of CSE,IIUC.</a:t>
            </a:r>
            <a:r>
              <a:rPr lang="en-US" altLang="en-GB" dirty="0">
                <a:solidFill>
                  <a:schemeClr val="dk2"/>
                </a:solidFill>
              </a:rPr>
              <a:t> </a:t>
            </a:r>
            <a:endParaRPr lang="en-US" altLang="en-GB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dirty="0">
              <a:solidFill>
                <a:schemeClr val="dk2"/>
              </a:solidFill>
            </a:endParaRPr>
          </a:p>
        </p:txBody>
      </p:sp>
      <p:sp>
        <p:nvSpPr>
          <p:cNvPr id="753" name="Google Shape;753;p34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754" name="Google Shape;754;p34">
            <a:hlinkClick r:id="rId1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  <p:sp>
        <p:nvSpPr>
          <p:cNvPr id="755" name="Google Shape;755;p34">
            <a:hlinkClick r:id="rId2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 lang="en-GB"/>
          </a:p>
        </p:txBody>
      </p:sp>
      <p:sp>
        <p:nvSpPr>
          <p:cNvPr id="756" name="Google Shape;756;p34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757" name="Google Shape;757;p34">
            <a:hlinkClick r:id="rId4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grpSp>
        <p:nvGrpSpPr>
          <p:cNvPr id="790" name="Google Shape;790;p36"/>
          <p:cNvGrpSpPr/>
          <p:nvPr/>
        </p:nvGrpSpPr>
        <p:grpSpPr>
          <a:xfrm>
            <a:off x="2544316" y="1382403"/>
            <a:ext cx="448065" cy="414463"/>
            <a:chOff x="4126815" y="2760704"/>
            <a:chExt cx="380393" cy="363118"/>
          </a:xfrm>
          <a:noFill/>
        </p:grpSpPr>
        <p:sp>
          <p:nvSpPr>
            <p:cNvPr id="791" name="Google Shape;791;p36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47" name="Google Shape;847;p38"/>
          <p:cNvGrpSpPr/>
          <p:nvPr/>
        </p:nvGrpSpPr>
        <p:grpSpPr>
          <a:xfrm>
            <a:off x="440711" y="5308303"/>
            <a:ext cx="358749" cy="478136"/>
            <a:chOff x="5194002" y="1511297"/>
            <a:chExt cx="259605" cy="346024"/>
          </a:xfrm>
        </p:grpSpPr>
        <p:sp>
          <p:nvSpPr>
            <p:cNvPr id="848" name="Google Shape;848;p38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" name="Google Shape;844;p38"/>
          <p:cNvSpPr/>
          <p:nvPr/>
        </p:nvSpPr>
        <p:spPr>
          <a:xfrm>
            <a:off x="329370" y="4747008"/>
            <a:ext cx="710400" cy="710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846" name="Google Shape;846;p38"/>
          <p:cNvCxnSpPr>
            <a:stCxn id="12" idx="2"/>
          </p:cNvCxnSpPr>
          <p:nvPr/>
        </p:nvCxnSpPr>
        <p:spPr>
          <a:xfrm rot="-5400000">
            <a:off x="1241370" y="4519608"/>
            <a:ext cx="381000" cy="1494600"/>
          </a:xfrm>
          <a:prstGeom prst="bentConnector3">
            <a:avLst>
              <a:gd name="adj1" fmla="val -66276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13" name="Google Shape;852;p38"/>
          <p:cNvSpPr/>
          <p:nvPr/>
        </p:nvSpPr>
        <p:spPr>
          <a:xfrm>
            <a:off x="483875" y="4868059"/>
            <a:ext cx="442383" cy="440965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" name="Google Shape;843;p38"/>
          <p:cNvSpPr/>
          <p:nvPr/>
        </p:nvSpPr>
        <p:spPr>
          <a:xfrm>
            <a:off x="8270240" y="2390200"/>
            <a:ext cx="710400" cy="710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5" name="Google Shape;845;p38"/>
          <p:cNvCxnSpPr/>
          <p:nvPr/>
        </p:nvCxnSpPr>
        <p:spPr>
          <a:xfrm rot="5400000">
            <a:off x="8005092" y="3544900"/>
            <a:ext cx="1066800" cy="1782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grpSp>
        <p:nvGrpSpPr>
          <p:cNvPr id="16" name="Google Shape;847;p38"/>
          <p:cNvGrpSpPr/>
          <p:nvPr/>
        </p:nvGrpSpPr>
        <p:grpSpPr>
          <a:xfrm>
            <a:off x="8448218" y="2506325"/>
            <a:ext cx="358749" cy="478136"/>
            <a:chOff x="5194002" y="1511297"/>
            <a:chExt cx="259605" cy="346024"/>
          </a:xfrm>
        </p:grpSpPr>
        <p:sp>
          <p:nvSpPr>
            <p:cNvPr id="17" name="Google Shape;848;p38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849;p38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850;p38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851;p38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08" name="Google Shape;1008;p44"/>
          <p:cNvSpPr/>
          <p:nvPr/>
        </p:nvSpPr>
        <p:spPr>
          <a:xfrm>
            <a:off x="8084456" y="5311337"/>
            <a:ext cx="697200" cy="69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16" name="Google Shape;1016;p44"/>
          <p:cNvGrpSpPr/>
          <p:nvPr/>
        </p:nvGrpSpPr>
        <p:grpSpPr>
          <a:xfrm>
            <a:off x="8157153" y="5457275"/>
            <a:ext cx="551809" cy="405310"/>
            <a:chOff x="2278533" y="2937377"/>
            <a:chExt cx="346788" cy="254704"/>
          </a:xfrm>
        </p:grpSpPr>
        <p:sp>
          <p:nvSpPr>
            <p:cNvPr id="1017" name="Google Shape;1017;p44"/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44"/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1021" name="Google Shape;1021;p44"/>
          <p:cNvCxnSpPr>
            <a:endCxn id="1008" idx="1"/>
          </p:cNvCxnSpPr>
          <p:nvPr/>
        </p:nvCxnSpPr>
        <p:spPr>
          <a:xfrm>
            <a:off x="6611620" y="5659755"/>
            <a:ext cx="147256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37" descr="D:\5th sem tools html\project\project pic\shopify_vector_image.jpgshopify_vector_imag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866515" y="816610"/>
            <a:ext cx="5277485" cy="522541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37"/>
          <p:cNvSpPr txBox="1">
            <a:spLocks noGrp="1"/>
          </p:cNvSpPr>
          <p:nvPr>
            <p:ph type="title"/>
          </p:nvPr>
        </p:nvSpPr>
        <p:spPr>
          <a:xfrm>
            <a:off x="557530" y="3434080"/>
            <a:ext cx="4219575" cy="842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Project </a:t>
            </a:r>
            <a:br>
              <a:rPr lang="en-US" altLang="en-GB"/>
            </a:br>
            <a:r>
              <a:rPr lang="en-US" altLang="en-GB"/>
              <a:t>objective</a:t>
            </a:r>
            <a:endParaRPr lang="en-US" altLang="en-GB"/>
          </a:p>
        </p:txBody>
      </p:sp>
      <p:sp>
        <p:nvSpPr>
          <p:cNvPr id="812" name="Google Shape;812;p37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811530" y="174625"/>
            <a:ext cx="1235710" cy="4051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accent2"/>
                </a:solidFill>
              </a:rPr>
              <a:t>INTRUDUCTION</a:t>
            </a:r>
            <a:endParaRPr lang="en-US" altLang="en-GB">
              <a:solidFill>
                <a:schemeClr val="accent2"/>
              </a:solidFill>
            </a:endParaRPr>
          </a:p>
        </p:txBody>
      </p:sp>
      <p:sp>
        <p:nvSpPr>
          <p:cNvPr id="813" name="Google Shape;813;p37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FEATURES</a:t>
            </a:r>
            <a:endParaRPr lang="en-US" altLang="en-GB"/>
          </a:p>
        </p:txBody>
      </p:sp>
      <p:sp>
        <p:nvSpPr>
          <p:cNvPr id="814" name="Google Shape;814;p37">
            <a:hlinkClick r:id="rId4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815" name="Google Shape;815;p37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816" name="Google Shape;816;p37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817" name="Google Shape;817;p37"/>
          <p:cNvSpPr txBox="1">
            <a:spLocks noGrp="1"/>
          </p:cNvSpPr>
          <p:nvPr>
            <p:ph type="subTitle" idx="2"/>
          </p:nvPr>
        </p:nvSpPr>
        <p:spPr>
          <a:xfrm>
            <a:off x="557585" y="4709373"/>
            <a:ext cx="3514483" cy="11730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develop an online shop mall that will serve specific special needs of every customer</a:t>
            </a:r>
            <a:endParaRPr lang="en-US" dirty="0"/>
          </a:p>
        </p:txBody>
      </p:sp>
      <p:sp>
        <p:nvSpPr>
          <p:cNvPr id="818" name="Google Shape;818;p37"/>
          <p:cNvSpPr/>
          <p:nvPr/>
        </p:nvSpPr>
        <p:spPr>
          <a:xfrm>
            <a:off x="811414" y="1340900"/>
            <a:ext cx="1478527" cy="13325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</a:t>
            </a:r>
            <a:r>
              <a:rPr lang="en-US"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3</a:t>
            </a:r>
            <a:endParaRPr lang="en-US"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grpSp>
        <p:nvGrpSpPr>
          <p:cNvPr id="819" name="Google Shape;819;p37"/>
          <p:cNvGrpSpPr/>
          <p:nvPr/>
        </p:nvGrpSpPr>
        <p:grpSpPr>
          <a:xfrm>
            <a:off x="3470151" y="1675213"/>
            <a:ext cx="703669" cy="670009"/>
            <a:chOff x="3470151" y="1675213"/>
            <a:chExt cx="703669" cy="670009"/>
          </a:xfrm>
        </p:grpSpPr>
        <p:sp>
          <p:nvSpPr>
            <p:cNvPr id="820" name="Google Shape;820;p37"/>
            <p:cNvSpPr/>
            <p:nvPr/>
          </p:nvSpPr>
          <p:spPr>
            <a:xfrm>
              <a:off x="3784720" y="1675213"/>
              <a:ext cx="389100" cy="389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3470151" y="210882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22" name="Google Shape;822;p37"/>
          <p:cNvGrpSpPr/>
          <p:nvPr/>
        </p:nvGrpSpPr>
        <p:grpSpPr>
          <a:xfrm>
            <a:off x="5500550" y="2643732"/>
            <a:ext cx="236400" cy="540421"/>
            <a:chOff x="5500550" y="2643732"/>
            <a:chExt cx="236400" cy="540421"/>
          </a:xfrm>
        </p:grpSpPr>
        <p:sp>
          <p:nvSpPr>
            <p:cNvPr id="823" name="Google Shape;823;p37"/>
            <p:cNvSpPr/>
            <p:nvPr/>
          </p:nvSpPr>
          <p:spPr>
            <a:xfrm>
              <a:off x="5500550" y="264373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37"/>
            <p:cNvSpPr/>
            <p:nvPr/>
          </p:nvSpPr>
          <p:spPr>
            <a:xfrm>
              <a:off x="5500550" y="2947754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25" name="Google Shape;825;p37"/>
          <p:cNvGrpSpPr/>
          <p:nvPr/>
        </p:nvGrpSpPr>
        <p:grpSpPr>
          <a:xfrm>
            <a:off x="4938300" y="5304561"/>
            <a:ext cx="661400" cy="656314"/>
            <a:chOff x="4938300" y="5304561"/>
            <a:chExt cx="661400" cy="656314"/>
          </a:xfrm>
        </p:grpSpPr>
        <p:sp>
          <p:nvSpPr>
            <p:cNvPr id="826" name="Google Shape;826;p37"/>
            <p:cNvSpPr/>
            <p:nvPr/>
          </p:nvSpPr>
          <p:spPr>
            <a:xfrm>
              <a:off x="4938300" y="5666875"/>
              <a:ext cx="294000" cy="294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5305700" y="5304561"/>
              <a:ext cx="294000" cy="294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5305689" y="5666875"/>
              <a:ext cx="294000" cy="294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29" name="Google Shape;829;p37"/>
          <p:cNvSpPr/>
          <p:nvPr/>
        </p:nvSpPr>
        <p:spPr>
          <a:xfrm>
            <a:off x="399850" y="5176679"/>
            <a:ext cx="236400" cy="2364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0" name="Google Shape;830;p37"/>
          <p:cNvSpPr/>
          <p:nvPr/>
        </p:nvSpPr>
        <p:spPr>
          <a:xfrm rot="10800000">
            <a:off x="108087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0"/>
          <p:cNvSpPr/>
          <p:nvPr/>
        </p:nvSpPr>
        <p:spPr>
          <a:xfrm>
            <a:off x="695167" y="1351344"/>
            <a:ext cx="3357600" cy="335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9" name="Google Shape;889;p40"/>
          <p:cNvSpPr/>
          <p:nvPr/>
        </p:nvSpPr>
        <p:spPr>
          <a:xfrm>
            <a:off x="4438234" y="1156838"/>
            <a:ext cx="1638944" cy="1629862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1" name="Google Shape;891;p40"/>
          <p:cNvSpPr txBox="1">
            <a:spLocks noGrp="1"/>
          </p:cNvSpPr>
          <p:nvPr>
            <p:ph type="body" idx="1"/>
          </p:nvPr>
        </p:nvSpPr>
        <p:spPr>
          <a:xfrm>
            <a:off x="4686300" y="2575560"/>
            <a:ext cx="4457065" cy="3235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1. View Home Banners or Slide Show Gallery</a:t>
            </a:r>
            <a:endParaRPr lang="en-US" sz="17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2. Browse Merchandises</a:t>
            </a:r>
            <a:endParaRPr lang="en-US" sz="17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3. View Product Details with ( HD Photos gallery, rapid climb, in and whizz out ) .</a:t>
            </a:r>
            <a:endParaRPr lang="en-US" sz="17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4. Become a Member through Registration procedure.</a:t>
            </a:r>
            <a:endParaRPr lang="en-US" sz="17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5. Add to cart</a:t>
            </a:r>
            <a:endParaRPr lang="en-US" sz="17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7. Payment.</a:t>
            </a:r>
            <a:endParaRPr lang="en-US" sz="17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9. Shipping</a:t>
            </a:r>
            <a:endParaRPr lang="en-US" sz="1700" dirty="0">
              <a:solidFill>
                <a:schemeClr val="dk2"/>
              </a:solidFill>
            </a:endParaRPr>
          </a:p>
        </p:txBody>
      </p:sp>
      <p:pic>
        <p:nvPicPr>
          <p:cNvPr id="892" name="Google Shape;892;p40" descr="D:\5th sem tools html\project\project pic\ecommerce-website-.pngecommerce-website-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34538" y="1808797"/>
            <a:ext cx="2678430" cy="2414905"/>
          </a:xfrm>
          <a:prstGeom prst="roundRect">
            <a:avLst>
              <a:gd name="adj" fmla="val 10682"/>
            </a:avLst>
          </a:prstGeom>
          <a:noFill/>
          <a:ln>
            <a:noFill/>
          </a:ln>
        </p:spPr>
      </p:pic>
      <p:sp>
        <p:nvSpPr>
          <p:cNvPr id="893" name="Google Shape;893;p40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894" name="Google Shape;894;p40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accent2"/>
                </a:solidFill>
              </a:rPr>
              <a:t>Project</a:t>
            </a:r>
            <a:endParaRPr lang="en-US" altLang="en-GB">
              <a:solidFill>
                <a:schemeClr val="accent2"/>
              </a:solidFill>
            </a:endParaRPr>
          </a:p>
        </p:txBody>
      </p:sp>
      <p:sp>
        <p:nvSpPr>
          <p:cNvPr id="895" name="Google Shape;895;p40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 lang="en-GB"/>
          </a:p>
        </p:txBody>
      </p:sp>
      <p:sp>
        <p:nvSpPr>
          <p:cNvPr id="896" name="Google Shape;896;p40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897" name="Google Shape;897;p40">
            <a:hlinkClick r:id="rId4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grpSp>
        <p:nvGrpSpPr>
          <p:cNvPr id="898" name="Google Shape;898;p40"/>
          <p:cNvGrpSpPr/>
          <p:nvPr/>
        </p:nvGrpSpPr>
        <p:grpSpPr>
          <a:xfrm>
            <a:off x="581262" y="1529963"/>
            <a:ext cx="623677" cy="453227"/>
            <a:chOff x="733662" y="1529963"/>
            <a:chExt cx="623677" cy="453227"/>
          </a:xfrm>
        </p:grpSpPr>
        <p:sp>
          <p:nvSpPr>
            <p:cNvPr id="899" name="Google Shape;899;p40"/>
            <p:cNvSpPr/>
            <p:nvPr/>
          </p:nvSpPr>
          <p:spPr>
            <a:xfrm>
              <a:off x="733662" y="1529963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1018039" y="1643890"/>
              <a:ext cx="339300" cy="339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5" name="Google Shape;905;p40"/>
          <p:cNvGrpSpPr/>
          <p:nvPr/>
        </p:nvGrpSpPr>
        <p:grpSpPr>
          <a:xfrm>
            <a:off x="3689904" y="4938432"/>
            <a:ext cx="794719" cy="786387"/>
            <a:chOff x="3689904" y="4862232"/>
            <a:chExt cx="794719" cy="786387"/>
          </a:xfrm>
        </p:grpSpPr>
        <p:sp>
          <p:nvSpPr>
            <p:cNvPr id="906" name="Google Shape;906;p40"/>
            <p:cNvSpPr/>
            <p:nvPr/>
          </p:nvSpPr>
          <p:spPr>
            <a:xfrm>
              <a:off x="4145323" y="5309319"/>
              <a:ext cx="339300" cy="339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3689904" y="4862232"/>
              <a:ext cx="405300" cy="4053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08" name="Google Shape;908;p40"/>
          <p:cNvSpPr/>
          <p:nvPr/>
        </p:nvSpPr>
        <p:spPr>
          <a:xfrm rot="10800000">
            <a:off x="108087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09" name="Google Shape;909;p40"/>
          <p:cNvGrpSpPr/>
          <p:nvPr/>
        </p:nvGrpSpPr>
        <p:grpSpPr>
          <a:xfrm>
            <a:off x="1312240" y="5517026"/>
            <a:ext cx="501811" cy="216007"/>
            <a:chOff x="1312240" y="5440826"/>
            <a:chExt cx="501811" cy="216007"/>
          </a:xfrm>
        </p:grpSpPr>
        <p:sp>
          <p:nvSpPr>
            <p:cNvPr id="910" name="Google Shape;910;p40"/>
            <p:cNvSpPr/>
            <p:nvPr/>
          </p:nvSpPr>
          <p:spPr>
            <a:xfrm rot="5400000">
              <a:off x="1312240" y="5440826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1" name="Google Shape;911;p40"/>
            <p:cNvSpPr/>
            <p:nvPr/>
          </p:nvSpPr>
          <p:spPr>
            <a:xfrm rot="5400000">
              <a:off x="1598051" y="5440833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18" name="Google Shape;818;p37"/>
          <p:cNvSpPr/>
          <p:nvPr/>
        </p:nvSpPr>
        <p:spPr>
          <a:xfrm>
            <a:off x="5151755" y="1249680"/>
            <a:ext cx="1478280" cy="13258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sp>
        <p:nvSpPr>
          <p:cNvPr id="923" name="Google Shape;923;p41"/>
          <p:cNvSpPr txBox="1">
            <a:spLocks noGrp="1"/>
          </p:cNvSpPr>
          <p:nvPr>
            <p:ph type="title"/>
          </p:nvPr>
        </p:nvSpPr>
        <p:spPr>
          <a:xfrm>
            <a:off x="5151980" y="1570747"/>
            <a:ext cx="262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 dirty="0">
                <a:sym typeface="+mn-ea"/>
              </a:rPr>
              <a:t>Specific Objectives</a:t>
            </a:r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p42" descr="D:\5th sem tools html\project\Ecommerce project\Img\8449757_3916946.jpg8449757_391694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5435" y="1396900"/>
            <a:ext cx="4063800" cy="4063365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42"/>
          <p:cNvSpPr txBox="1">
            <a:spLocks noGrp="1"/>
          </p:cNvSpPr>
          <p:nvPr>
            <p:ph type="title"/>
          </p:nvPr>
        </p:nvSpPr>
        <p:spPr>
          <a:xfrm>
            <a:off x="4777105" y="3646805"/>
            <a:ext cx="4464050" cy="1517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 dirty="0"/>
              <a:t>Features</a:t>
            </a:r>
            <a:br>
              <a:rPr lang="en-US" altLang="en-GB" b="0" dirty="0"/>
            </a:br>
            <a:endParaRPr lang="en-GB"/>
          </a:p>
        </p:txBody>
      </p:sp>
      <p:sp>
        <p:nvSpPr>
          <p:cNvPr id="947" name="Google Shape;947;p42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solidFill>
                  <a:schemeClr val="accent2"/>
                </a:solidFill>
              </a:rPr>
              <a:t>PROJECT</a:t>
            </a:r>
            <a:endParaRPr lang="en-US" altLang="en-GB" b="1">
              <a:solidFill>
                <a:schemeClr val="accent2"/>
              </a:solidFill>
            </a:endParaRPr>
          </a:p>
        </p:txBody>
      </p:sp>
      <p:sp>
        <p:nvSpPr>
          <p:cNvPr id="949" name="Google Shape;949;p42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950" name="Google Shape;950;p42"/>
          <p:cNvSpPr txBox="1">
            <a:spLocks noGrp="1"/>
          </p:cNvSpPr>
          <p:nvPr>
            <p:ph type="subTitle" idx="6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951" name="Google Shape;951;p42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952" name="Google Shape;952;p42"/>
          <p:cNvSpPr/>
          <p:nvPr/>
        </p:nvSpPr>
        <p:spPr>
          <a:xfrm>
            <a:off x="5153862" y="1975265"/>
            <a:ext cx="1688442" cy="13325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</a:t>
            </a:r>
            <a:r>
              <a:rPr lang="en-US"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4</a:t>
            </a:r>
            <a:endParaRPr lang="en-US"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grpSp>
        <p:nvGrpSpPr>
          <p:cNvPr id="953" name="Google Shape;953;p42"/>
          <p:cNvGrpSpPr/>
          <p:nvPr/>
        </p:nvGrpSpPr>
        <p:grpSpPr>
          <a:xfrm>
            <a:off x="7626544" y="1675213"/>
            <a:ext cx="703669" cy="670009"/>
            <a:chOff x="3470151" y="1675213"/>
            <a:chExt cx="703669" cy="670009"/>
          </a:xfrm>
        </p:grpSpPr>
        <p:sp>
          <p:nvSpPr>
            <p:cNvPr id="954" name="Google Shape;954;p42"/>
            <p:cNvSpPr/>
            <p:nvPr/>
          </p:nvSpPr>
          <p:spPr>
            <a:xfrm>
              <a:off x="3784720" y="1675213"/>
              <a:ext cx="389100" cy="389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3470151" y="210882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6" name="Google Shape;956;p42"/>
          <p:cNvGrpSpPr/>
          <p:nvPr/>
        </p:nvGrpSpPr>
        <p:grpSpPr>
          <a:xfrm>
            <a:off x="421293" y="4860733"/>
            <a:ext cx="236400" cy="540421"/>
            <a:chOff x="5500550" y="2643732"/>
            <a:chExt cx="236400" cy="540421"/>
          </a:xfrm>
        </p:grpSpPr>
        <p:sp>
          <p:nvSpPr>
            <p:cNvPr id="957" name="Google Shape;957;p42"/>
            <p:cNvSpPr/>
            <p:nvPr/>
          </p:nvSpPr>
          <p:spPr>
            <a:xfrm>
              <a:off x="5500550" y="264373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5500550" y="2947754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59" name="Google Shape;959;p42"/>
          <p:cNvSpPr/>
          <p:nvPr/>
        </p:nvSpPr>
        <p:spPr>
          <a:xfrm>
            <a:off x="4679193" y="5412704"/>
            <a:ext cx="236400" cy="236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0" name="Google Shape;960;p42"/>
          <p:cNvSpPr/>
          <p:nvPr/>
        </p:nvSpPr>
        <p:spPr>
          <a:xfrm rot="10800000">
            <a:off x="2029098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1" name="Google Shape;961;p42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3"/>
          <p:cNvSpPr txBox="1">
            <a:spLocks noGrp="1"/>
          </p:cNvSpPr>
          <p:nvPr>
            <p:ph type="title"/>
          </p:nvPr>
        </p:nvSpPr>
        <p:spPr>
          <a:xfrm>
            <a:off x="577748" y="2437623"/>
            <a:ext cx="20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Visitor</a:t>
            </a:r>
            <a:endParaRPr lang="en-US" altLang="en-GB"/>
          </a:p>
        </p:txBody>
      </p:sp>
      <p:sp>
        <p:nvSpPr>
          <p:cNvPr id="967" name="Google Shape;967;p43"/>
          <p:cNvSpPr txBox="1">
            <a:spLocks noGrp="1"/>
          </p:cNvSpPr>
          <p:nvPr>
            <p:ph type="subTitle" idx="1"/>
          </p:nvPr>
        </p:nvSpPr>
        <p:spPr>
          <a:xfrm>
            <a:off x="577850" y="3105785"/>
            <a:ext cx="2637155" cy="25387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GB" sz="1600"/>
              <a:t>•</a:t>
            </a:r>
            <a:r>
              <a:rPr lang="en-US" altLang="en-GB" sz="1600"/>
              <a:t>   </a:t>
            </a:r>
            <a:r>
              <a:rPr lang="en-GB" sz="1600"/>
              <a:t> </a:t>
            </a:r>
            <a:r>
              <a:rPr lang="en-US" altLang="en-GB" sz="1600"/>
              <a:t>View </a:t>
            </a:r>
            <a:r>
              <a:rPr lang="en-GB" sz="1600"/>
              <a:t>Products </a:t>
            </a:r>
            <a:endParaRPr lang="en-GB"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600"/>
              <a:t>product  Details</a:t>
            </a:r>
            <a:endParaRPr lang="en-GB"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/>
              <a:t> specification</a:t>
            </a:r>
            <a:endParaRPr lang="en-GB"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/>
              <a:t>Availability</a:t>
            </a:r>
            <a:endParaRPr lang="en-GB"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r>
              <a:rPr lang="en-GB" sz="1600"/>
              <a:t>• </a:t>
            </a:r>
            <a:r>
              <a:rPr lang="en-US" altLang="en-GB" sz="1600"/>
              <a:t>    </a:t>
            </a:r>
            <a:r>
              <a:rPr lang="en-GB" sz="1600"/>
              <a:t>Gallery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GB" sz="1600"/>
              <a:t>• </a:t>
            </a:r>
            <a:r>
              <a:rPr lang="en-US" altLang="en-GB" sz="1600"/>
              <a:t>    </a:t>
            </a:r>
            <a:r>
              <a:rPr lang="en-GB" sz="1600"/>
              <a:t>Zoom View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GB" sz="1600"/>
              <a:t>• </a:t>
            </a:r>
            <a:r>
              <a:rPr lang="en-US" altLang="en-GB" sz="1600"/>
              <a:t>   </a:t>
            </a:r>
            <a:r>
              <a:rPr lang="en-GB" sz="1600"/>
              <a:t>Customer reappraisal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GB" sz="1600"/>
              <a:t>•</a:t>
            </a:r>
            <a:r>
              <a:rPr lang="en-US" altLang="en-GB" sz="1600"/>
              <a:t>    </a:t>
            </a:r>
            <a:r>
              <a:rPr lang="en-GB" sz="1600"/>
              <a:t>Delivery Options</a:t>
            </a:r>
            <a:r>
              <a:rPr lang="en-GB"/>
              <a:t>.</a:t>
            </a:r>
            <a:endParaRPr lang="en-GB"/>
          </a:p>
        </p:txBody>
      </p:sp>
      <p:sp>
        <p:nvSpPr>
          <p:cNvPr id="968" name="Google Shape;968;p43"/>
          <p:cNvSpPr txBox="1">
            <a:spLocks noGrp="1"/>
          </p:cNvSpPr>
          <p:nvPr>
            <p:ph type="title" idx="2"/>
          </p:nvPr>
        </p:nvSpPr>
        <p:spPr>
          <a:xfrm>
            <a:off x="3566098" y="2519538"/>
            <a:ext cx="20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Member</a:t>
            </a:r>
            <a:endParaRPr lang="en-US" altLang="en-GB"/>
          </a:p>
        </p:txBody>
      </p:sp>
      <p:sp>
        <p:nvSpPr>
          <p:cNvPr id="969" name="Google Shape;969;p43"/>
          <p:cNvSpPr txBox="1">
            <a:spLocks noGrp="1"/>
          </p:cNvSpPr>
          <p:nvPr>
            <p:ph type="subTitle" idx="3"/>
          </p:nvPr>
        </p:nvSpPr>
        <p:spPr>
          <a:xfrm>
            <a:off x="3566160" y="3105785"/>
            <a:ext cx="2011680" cy="20624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• Login to site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• My Profile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• Manage Account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• My Orders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• Buy Product ( Checkout )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• Logout</a:t>
            </a:r>
            <a:endParaRPr lang="en-GB" sz="1600"/>
          </a:p>
        </p:txBody>
      </p:sp>
      <p:sp>
        <p:nvSpPr>
          <p:cNvPr id="974" name="Google Shape;974;p43"/>
          <p:cNvSpPr txBox="1">
            <a:spLocks noGrp="1"/>
          </p:cNvSpPr>
          <p:nvPr>
            <p:ph type="title" idx="8"/>
          </p:nvPr>
        </p:nvSpPr>
        <p:spPr>
          <a:xfrm>
            <a:off x="6220442" y="2519538"/>
            <a:ext cx="20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Admin</a:t>
            </a:r>
            <a:endParaRPr lang="en-US" altLang="en-GB"/>
          </a:p>
        </p:txBody>
      </p:sp>
      <p:sp>
        <p:nvSpPr>
          <p:cNvPr id="975" name="Google Shape;975;p43"/>
          <p:cNvSpPr txBox="1">
            <a:spLocks noGrp="1"/>
          </p:cNvSpPr>
          <p:nvPr>
            <p:ph type="subTitle" idx="9"/>
          </p:nvPr>
        </p:nvSpPr>
        <p:spPr>
          <a:xfrm>
            <a:off x="6157595" y="3092450"/>
            <a:ext cx="2723515" cy="27152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/>
              <a:t> Login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• Administrator User Management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• Product Attribute Management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• Product Management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• Price Chart Management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• Banner Manager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• Order Manager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• Shipping Management</a:t>
            </a:r>
            <a:endParaRPr lang="en-GB"/>
          </a:p>
        </p:txBody>
      </p:sp>
      <p:sp>
        <p:nvSpPr>
          <p:cNvPr id="978" name="Google Shape;978;p43"/>
          <p:cNvSpPr txBox="1">
            <a:spLocks noGrp="1"/>
          </p:cNvSpPr>
          <p:nvPr>
            <p:ph type="subTitle" idx="15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979" name="Google Shape;979;p43">
            <a:hlinkClick r:id="rId1" action="ppaction://hlinksldjump"/>
          </p:cNvPr>
          <p:cNvSpPr txBox="1">
            <a:spLocks noGrp="1"/>
          </p:cNvSpPr>
          <p:nvPr>
            <p:ph type="subTitle" idx="16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  <p:sp>
        <p:nvSpPr>
          <p:cNvPr id="980" name="Google Shape;980;p43">
            <a:hlinkClick r:id="rId2" action="ppaction://hlinksldjump"/>
          </p:cNvPr>
          <p:cNvSpPr txBox="1">
            <a:spLocks noGrp="1"/>
          </p:cNvSpPr>
          <p:nvPr>
            <p:ph type="subTitle" idx="17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solidFill>
                  <a:schemeClr val="accent2"/>
                </a:solidFill>
              </a:rPr>
              <a:t>Featues</a:t>
            </a:r>
            <a:endParaRPr lang="en-US" altLang="en-GB" b="1">
              <a:solidFill>
                <a:schemeClr val="accent2"/>
              </a:solidFill>
            </a:endParaRPr>
          </a:p>
        </p:txBody>
      </p:sp>
      <p:sp>
        <p:nvSpPr>
          <p:cNvPr id="981" name="Google Shape;981;p43">
            <a:hlinkClick r:id="rId3" action="ppaction://hlinksldjump"/>
          </p:cNvPr>
          <p:cNvSpPr txBox="1">
            <a:spLocks noGrp="1"/>
          </p:cNvSpPr>
          <p:nvPr>
            <p:ph type="subTitle" idx="18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982" name="Google Shape;982;p43">
            <a:hlinkClick r:id="rId4" action="ppaction://hlinksldjump"/>
          </p:cNvPr>
          <p:cNvSpPr txBox="1">
            <a:spLocks noGrp="1"/>
          </p:cNvSpPr>
          <p:nvPr>
            <p:ph type="subTitle" idx="19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983" name="Google Shape;983;p43"/>
          <p:cNvSpPr/>
          <p:nvPr/>
        </p:nvSpPr>
        <p:spPr>
          <a:xfrm rot="10800000">
            <a:off x="2029098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84" name="Google Shape;984;p43"/>
          <p:cNvGrpSpPr/>
          <p:nvPr/>
        </p:nvGrpSpPr>
        <p:grpSpPr>
          <a:xfrm>
            <a:off x="7746985" y="942329"/>
            <a:ext cx="1715052" cy="1641270"/>
            <a:chOff x="5621097" y="1500761"/>
            <a:chExt cx="371424" cy="355446"/>
          </a:xfrm>
        </p:grpSpPr>
        <p:sp>
          <p:nvSpPr>
            <p:cNvPr id="985" name="Google Shape;985;p43"/>
            <p:cNvSpPr/>
            <p:nvPr/>
          </p:nvSpPr>
          <p:spPr>
            <a:xfrm>
              <a:off x="5621097" y="1539721"/>
              <a:ext cx="324061" cy="316486"/>
            </a:xfrm>
            <a:custGeom>
              <a:avLst/>
              <a:gdLst/>
              <a:ahLst/>
              <a:cxnLst/>
              <a:rect l="l" t="t" r="r" b="b"/>
              <a:pathLst>
                <a:path w="10181" h="9943" extrusionOk="0">
                  <a:moveTo>
                    <a:pt x="8811" y="0"/>
                  </a:moveTo>
                  <a:cubicBezTo>
                    <a:pt x="8454" y="0"/>
                    <a:pt x="8109" y="143"/>
                    <a:pt x="7847" y="393"/>
                  </a:cubicBezTo>
                  <a:lnTo>
                    <a:pt x="6906" y="1334"/>
                  </a:lnTo>
                  <a:cubicBezTo>
                    <a:pt x="6835" y="1405"/>
                    <a:pt x="6835" y="1512"/>
                    <a:pt x="6906" y="1584"/>
                  </a:cubicBezTo>
                  <a:cubicBezTo>
                    <a:pt x="6942" y="1620"/>
                    <a:pt x="6986" y="1637"/>
                    <a:pt x="7031" y="1637"/>
                  </a:cubicBezTo>
                  <a:cubicBezTo>
                    <a:pt x="7076" y="1637"/>
                    <a:pt x="7120" y="1620"/>
                    <a:pt x="7156" y="1584"/>
                  </a:cubicBezTo>
                  <a:lnTo>
                    <a:pt x="8097" y="643"/>
                  </a:lnTo>
                  <a:cubicBezTo>
                    <a:pt x="8287" y="453"/>
                    <a:pt x="8549" y="346"/>
                    <a:pt x="8811" y="346"/>
                  </a:cubicBezTo>
                  <a:cubicBezTo>
                    <a:pt x="9085" y="346"/>
                    <a:pt x="9335" y="453"/>
                    <a:pt x="9525" y="643"/>
                  </a:cubicBezTo>
                  <a:cubicBezTo>
                    <a:pt x="9716" y="846"/>
                    <a:pt x="9823" y="1096"/>
                    <a:pt x="9823" y="1358"/>
                  </a:cubicBezTo>
                  <a:cubicBezTo>
                    <a:pt x="9823" y="1631"/>
                    <a:pt x="9716" y="1882"/>
                    <a:pt x="9525" y="2084"/>
                  </a:cubicBezTo>
                  <a:lnTo>
                    <a:pt x="8228" y="3370"/>
                  </a:lnTo>
                  <a:cubicBezTo>
                    <a:pt x="8097" y="3060"/>
                    <a:pt x="7906" y="2763"/>
                    <a:pt x="7668" y="2524"/>
                  </a:cubicBezTo>
                  <a:cubicBezTo>
                    <a:pt x="7162" y="2018"/>
                    <a:pt x="6498" y="1765"/>
                    <a:pt x="5834" y="1765"/>
                  </a:cubicBezTo>
                  <a:cubicBezTo>
                    <a:pt x="5171" y="1765"/>
                    <a:pt x="4507" y="2018"/>
                    <a:pt x="4001" y="2524"/>
                  </a:cubicBezTo>
                  <a:lnTo>
                    <a:pt x="1012" y="5513"/>
                  </a:lnTo>
                  <a:cubicBezTo>
                    <a:pt x="0" y="6525"/>
                    <a:pt x="0" y="8168"/>
                    <a:pt x="1012" y="9180"/>
                  </a:cubicBezTo>
                  <a:cubicBezTo>
                    <a:pt x="1524" y="9680"/>
                    <a:pt x="2191" y="9942"/>
                    <a:pt x="2846" y="9942"/>
                  </a:cubicBezTo>
                  <a:cubicBezTo>
                    <a:pt x="3501" y="9942"/>
                    <a:pt x="4168" y="9680"/>
                    <a:pt x="4680" y="9180"/>
                  </a:cubicBezTo>
                  <a:lnTo>
                    <a:pt x="6263" y="7585"/>
                  </a:lnTo>
                  <a:cubicBezTo>
                    <a:pt x="6346" y="7513"/>
                    <a:pt x="6346" y="7406"/>
                    <a:pt x="6263" y="7335"/>
                  </a:cubicBezTo>
                  <a:cubicBezTo>
                    <a:pt x="6239" y="7305"/>
                    <a:pt x="6201" y="7290"/>
                    <a:pt x="6159" y="7290"/>
                  </a:cubicBezTo>
                  <a:cubicBezTo>
                    <a:pt x="6117" y="7290"/>
                    <a:pt x="6073" y="7305"/>
                    <a:pt x="6037" y="7335"/>
                  </a:cubicBezTo>
                  <a:lnTo>
                    <a:pt x="4441" y="8930"/>
                  </a:lnTo>
                  <a:cubicBezTo>
                    <a:pt x="4025" y="9347"/>
                    <a:pt x="3453" y="9573"/>
                    <a:pt x="2858" y="9573"/>
                  </a:cubicBezTo>
                  <a:cubicBezTo>
                    <a:pt x="2263" y="9573"/>
                    <a:pt x="1703" y="9335"/>
                    <a:pt x="1286" y="8930"/>
                  </a:cubicBezTo>
                  <a:cubicBezTo>
                    <a:pt x="405" y="8049"/>
                    <a:pt x="405" y="6632"/>
                    <a:pt x="1286" y="5775"/>
                  </a:cubicBezTo>
                  <a:lnTo>
                    <a:pt x="4275" y="2774"/>
                  </a:lnTo>
                  <a:cubicBezTo>
                    <a:pt x="4691" y="2358"/>
                    <a:pt x="5251" y="2120"/>
                    <a:pt x="5846" y="2120"/>
                  </a:cubicBezTo>
                  <a:cubicBezTo>
                    <a:pt x="6442" y="2120"/>
                    <a:pt x="7013" y="2358"/>
                    <a:pt x="7430" y="2774"/>
                  </a:cubicBezTo>
                  <a:cubicBezTo>
                    <a:pt x="7680" y="3025"/>
                    <a:pt x="7859" y="3322"/>
                    <a:pt x="7966" y="3656"/>
                  </a:cubicBezTo>
                  <a:lnTo>
                    <a:pt x="6549" y="5072"/>
                  </a:lnTo>
                  <a:cubicBezTo>
                    <a:pt x="6358" y="5263"/>
                    <a:pt x="6108" y="5370"/>
                    <a:pt x="5834" y="5370"/>
                  </a:cubicBezTo>
                  <a:cubicBezTo>
                    <a:pt x="5573" y="5370"/>
                    <a:pt x="5311" y="5263"/>
                    <a:pt x="5120" y="5072"/>
                  </a:cubicBezTo>
                  <a:cubicBezTo>
                    <a:pt x="5037" y="4977"/>
                    <a:pt x="4953" y="4858"/>
                    <a:pt x="4894" y="4739"/>
                  </a:cubicBezTo>
                  <a:cubicBezTo>
                    <a:pt x="4874" y="4670"/>
                    <a:pt x="4798" y="4626"/>
                    <a:pt x="4711" y="4626"/>
                  </a:cubicBezTo>
                  <a:cubicBezTo>
                    <a:pt x="4693" y="4626"/>
                    <a:pt x="4674" y="4628"/>
                    <a:pt x="4656" y="4632"/>
                  </a:cubicBezTo>
                  <a:cubicBezTo>
                    <a:pt x="4572" y="4668"/>
                    <a:pt x="4525" y="4775"/>
                    <a:pt x="4560" y="4882"/>
                  </a:cubicBezTo>
                  <a:cubicBezTo>
                    <a:pt x="4632" y="5037"/>
                    <a:pt x="4715" y="5203"/>
                    <a:pt x="4858" y="5322"/>
                  </a:cubicBezTo>
                  <a:cubicBezTo>
                    <a:pt x="5108" y="5572"/>
                    <a:pt x="5453" y="5727"/>
                    <a:pt x="5823" y="5727"/>
                  </a:cubicBezTo>
                  <a:cubicBezTo>
                    <a:pt x="6192" y="5727"/>
                    <a:pt x="6525" y="5572"/>
                    <a:pt x="6787" y="5322"/>
                  </a:cubicBezTo>
                  <a:lnTo>
                    <a:pt x="9775" y="2334"/>
                  </a:lnTo>
                  <a:cubicBezTo>
                    <a:pt x="10037" y="2084"/>
                    <a:pt x="10180" y="1739"/>
                    <a:pt x="10180" y="1358"/>
                  </a:cubicBezTo>
                  <a:cubicBezTo>
                    <a:pt x="10180" y="989"/>
                    <a:pt x="10037" y="667"/>
                    <a:pt x="9775" y="393"/>
                  </a:cubicBezTo>
                  <a:cubicBezTo>
                    <a:pt x="9525" y="131"/>
                    <a:pt x="9180" y="0"/>
                    <a:pt x="88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5669606" y="1500761"/>
              <a:ext cx="322915" cy="316390"/>
            </a:xfrm>
            <a:custGeom>
              <a:avLst/>
              <a:gdLst/>
              <a:ahLst/>
              <a:cxnLst/>
              <a:rect l="l" t="t" r="r" b="b"/>
              <a:pathLst>
                <a:path w="10145" h="9940" extrusionOk="0">
                  <a:moveTo>
                    <a:pt x="7323" y="1"/>
                  </a:moveTo>
                  <a:cubicBezTo>
                    <a:pt x="6659" y="1"/>
                    <a:pt x="5995" y="254"/>
                    <a:pt x="5489" y="760"/>
                  </a:cubicBezTo>
                  <a:lnTo>
                    <a:pt x="3894" y="2355"/>
                  </a:lnTo>
                  <a:cubicBezTo>
                    <a:pt x="3822" y="2427"/>
                    <a:pt x="3822" y="2534"/>
                    <a:pt x="3894" y="2605"/>
                  </a:cubicBezTo>
                  <a:cubicBezTo>
                    <a:pt x="3935" y="2641"/>
                    <a:pt x="3980" y="2659"/>
                    <a:pt x="4025" y="2659"/>
                  </a:cubicBezTo>
                  <a:cubicBezTo>
                    <a:pt x="4069" y="2659"/>
                    <a:pt x="4114" y="2641"/>
                    <a:pt x="4156" y="2605"/>
                  </a:cubicBezTo>
                  <a:lnTo>
                    <a:pt x="5739" y="1010"/>
                  </a:lnTo>
                  <a:cubicBezTo>
                    <a:pt x="6180" y="569"/>
                    <a:pt x="6754" y="349"/>
                    <a:pt x="7326" y="349"/>
                  </a:cubicBezTo>
                  <a:cubicBezTo>
                    <a:pt x="7897" y="349"/>
                    <a:pt x="8466" y="569"/>
                    <a:pt x="8894" y="1010"/>
                  </a:cubicBezTo>
                  <a:cubicBezTo>
                    <a:pt x="9775" y="1891"/>
                    <a:pt x="9775" y="3308"/>
                    <a:pt x="8894" y="4165"/>
                  </a:cubicBezTo>
                  <a:lnTo>
                    <a:pt x="5906" y="7154"/>
                  </a:lnTo>
                  <a:cubicBezTo>
                    <a:pt x="5489" y="7570"/>
                    <a:pt x="4930" y="7808"/>
                    <a:pt x="4334" y="7808"/>
                  </a:cubicBezTo>
                  <a:cubicBezTo>
                    <a:pt x="3739" y="7808"/>
                    <a:pt x="3167" y="7570"/>
                    <a:pt x="2751" y="7154"/>
                  </a:cubicBezTo>
                  <a:cubicBezTo>
                    <a:pt x="2501" y="6904"/>
                    <a:pt x="2322" y="6606"/>
                    <a:pt x="2215" y="6284"/>
                  </a:cubicBezTo>
                  <a:lnTo>
                    <a:pt x="3632" y="4868"/>
                  </a:lnTo>
                  <a:cubicBezTo>
                    <a:pt x="3822" y="4677"/>
                    <a:pt x="4072" y="4570"/>
                    <a:pt x="4346" y="4570"/>
                  </a:cubicBezTo>
                  <a:cubicBezTo>
                    <a:pt x="4608" y="4570"/>
                    <a:pt x="4870" y="4677"/>
                    <a:pt x="5061" y="4868"/>
                  </a:cubicBezTo>
                  <a:cubicBezTo>
                    <a:pt x="5144" y="4951"/>
                    <a:pt x="5227" y="5070"/>
                    <a:pt x="5287" y="5189"/>
                  </a:cubicBezTo>
                  <a:cubicBezTo>
                    <a:pt x="5305" y="5263"/>
                    <a:pt x="5374" y="5308"/>
                    <a:pt x="5453" y="5308"/>
                  </a:cubicBezTo>
                  <a:cubicBezTo>
                    <a:pt x="5477" y="5308"/>
                    <a:pt x="5501" y="5304"/>
                    <a:pt x="5525" y="5296"/>
                  </a:cubicBezTo>
                  <a:cubicBezTo>
                    <a:pt x="5608" y="5272"/>
                    <a:pt x="5656" y="5165"/>
                    <a:pt x="5620" y="5058"/>
                  </a:cubicBezTo>
                  <a:cubicBezTo>
                    <a:pt x="5549" y="4891"/>
                    <a:pt x="5465" y="4737"/>
                    <a:pt x="5322" y="4618"/>
                  </a:cubicBezTo>
                  <a:cubicBezTo>
                    <a:pt x="5072" y="4356"/>
                    <a:pt x="4727" y="4213"/>
                    <a:pt x="4358" y="4213"/>
                  </a:cubicBezTo>
                  <a:cubicBezTo>
                    <a:pt x="3989" y="4213"/>
                    <a:pt x="3656" y="4356"/>
                    <a:pt x="3394" y="4618"/>
                  </a:cubicBezTo>
                  <a:lnTo>
                    <a:pt x="1929" y="6070"/>
                  </a:lnTo>
                  <a:cubicBezTo>
                    <a:pt x="1905" y="6082"/>
                    <a:pt x="1893" y="6106"/>
                    <a:pt x="1870" y="6130"/>
                  </a:cubicBezTo>
                  <a:lnTo>
                    <a:pt x="405" y="7606"/>
                  </a:lnTo>
                  <a:cubicBezTo>
                    <a:pt x="143" y="7856"/>
                    <a:pt x="0" y="8201"/>
                    <a:pt x="0" y="8570"/>
                  </a:cubicBezTo>
                  <a:cubicBezTo>
                    <a:pt x="0" y="8928"/>
                    <a:pt x="143" y="9273"/>
                    <a:pt x="405" y="9535"/>
                  </a:cubicBezTo>
                  <a:cubicBezTo>
                    <a:pt x="655" y="9785"/>
                    <a:pt x="1001" y="9940"/>
                    <a:pt x="1370" y="9940"/>
                  </a:cubicBezTo>
                  <a:cubicBezTo>
                    <a:pt x="1739" y="9940"/>
                    <a:pt x="2072" y="9785"/>
                    <a:pt x="2334" y="9535"/>
                  </a:cubicBezTo>
                  <a:lnTo>
                    <a:pt x="3275" y="8594"/>
                  </a:lnTo>
                  <a:cubicBezTo>
                    <a:pt x="3346" y="8523"/>
                    <a:pt x="3346" y="8416"/>
                    <a:pt x="3275" y="8344"/>
                  </a:cubicBezTo>
                  <a:cubicBezTo>
                    <a:pt x="3239" y="8309"/>
                    <a:pt x="3194" y="8291"/>
                    <a:pt x="3150" y="8291"/>
                  </a:cubicBezTo>
                  <a:cubicBezTo>
                    <a:pt x="3105" y="8291"/>
                    <a:pt x="3060" y="8309"/>
                    <a:pt x="3025" y="8344"/>
                  </a:cubicBezTo>
                  <a:lnTo>
                    <a:pt x="2084" y="9285"/>
                  </a:lnTo>
                  <a:cubicBezTo>
                    <a:pt x="1893" y="9475"/>
                    <a:pt x="1632" y="9582"/>
                    <a:pt x="1370" y="9582"/>
                  </a:cubicBezTo>
                  <a:cubicBezTo>
                    <a:pt x="1096" y="9582"/>
                    <a:pt x="846" y="9475"/>
                    <a:pt x="655" y="9285"/>
                  </a:cubicBezTo>
                  <a:cubicBezTo>
                    <a:pt x="465" y="9094"/>
                    <a:pt x="358" y="8832"/>
                    <a:pt x="358" y="8570"/>
                  </a:cubicBezTo>
                  <a:cubicBezTo>
                    <a:pt x="358" y="8297"/>
                    <a:pt x="465" y="8047"/>
                    <a:pt x="655" y="7856"/>
                  </a:cubicBezTo>
                  <a:lnTo>
                    <a:pt x="1953" y="6558"/>
                  </a:lnTo>
                  <a:cubicBezTo>
                    <a:pt x="2084" y="6880"/>
                    <a:pt x="2274" y="7177"/>
                    <a:pt x="2513" y="7404"/>
                  </a:cubicBezTo>
                  <a:cubicBezTo>
                    <a:pt x="3001" y="7904"/>
                    <a:pt x="3656" y="8166"/>
                    <a:pt x="4346" y="8166"/>
                  </a:cubicBezTo>
                  <a:cubicBezTo>
                    <a:pt x="5049" y="8166"/>
                    <a:pt x="5680" y="7904"/>
                    <a:pt x="6180" y="7404"/>
                  </a:cubicBezTo>
                  <a:lnTo>
                    <a:pt x="9168" y="4415"/>
                  </a:lnTo>
                  <a:cubicBezTo>
                    <a:pt x="10145" y="3403"/>
                    <a:pt x="10145" y="1772"/>
                    <a:pt x="9156" y="760"/>
                  </a:cubicBezTo>
                  <a:cubicBezTo>
                    <a:pt x="8650" y="254"/>
                    <a:pt x="7987" y="1"/>
                    <a:pt x="7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90" name="Google Shape;990;p43"/>
          <p:cNvSpPr/>
          <p:nvPr/>
        </p:nvSpPr>
        <p:spPr>
          <a:xfrm>
            <a:off x="7152550" y="1887318"/>
            <a:ext cx="258000" cy="258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91" name="Google Shape;991;p43"/>
          <p:cNvGrpSpPr/>
          <p:nvPr/>
        </p:nvGrpSpPr>
        <p:grpSpPr>
          <a:xfrm>
            <a:off x="7408350" y="5643697"/>
            <a:ext cx="751645" cy="221700"/>
            <a:chOff x="7408350" y="5643697"/>
            <a:chExt cx="751645" cy="221700"/>
          </a:xfrm>
        </p:grpSpPr>
        <p:sp>
          <p:nvSpPr>
            <p:cNvPr id="992" name="Google Shape;992;p43"/>
            <p:cNvSpPr/>
            <p:nvPr/>
          </p:nvSpPr>
          <p:spPr>
            <a:xfrm>
              <a:off x="7408350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43"/>
            <p:cNvSpPr/>
            <p:nvPr/>
          </p:nvSpPr>
          <p:spPr>
            <a:xfrm>
              <a:off x="7673323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43"/>
            <p:cNvSpPr/>
            <p:nvPr/>
          </p:nvSpPr>
          <p:spPr>
            <a:xfrm>
              <a:off x="7938296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53" name="Google Shape;1253;p51"/>
          <p:cNvSpPr/>
          <p:nvPr/>
        </p:nvSpPr>
        <p:spPr>
          <a:xfrm>
            <a:off x="4219598" y="1497381"/>
            <a:ext cx="697200" cy="69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60" name="Google Shape;1260;p51"/>
          <p:cNvGrpSpPr/>
          <p:nvPr/>
        </p:nvGrpSpPr>
        <p:grpSpPr>
          <a:xfrm>
            <a:off x="4379994" y="1623376"/>
            <a:ext cx="376430" cy="445196"/>
            <a:chOff x="8065100" y="2000174"/>
            <a:chExt cx="255086" cy="301685"/>
          </a:xfrm>
        </p:grpSpPr>
        <p:sp>
          <p:nvSpPr>
            <p:cNvPr id="1261" name="Google Shape;1261;p51"/>
            <p:cNvSpPr/>
            <p:nvPr/>
          </p:nvSpPr>
          <p:spPr>
            <a:xfrm>
              <a:off x="8085185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4" y="274"/>
                  </a:moveTo>
                  <a:cubicBezTo>
                    <a:pt x="1299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53" y="1155"/>
                    <a:pt x="1251" y="1345"/>
                    <a:pt x="989" y="1345"/>
                  </a:cubicBezTo>
                  <a:cubicBezTo>
                    <a:pt x="739" y="1345"/>
                    <a:pt x="537" y="1131"/>
                    <a:pt x="537" y="881"/>
                  </a:cubicBezTo>
                  <a:lnTo>
                    <a:pt x="537" y="583"/>
                  </a:lnTo>
                  <a:cubicBezTo>
                    <a:pt x="537" y="417"/>
                    <a:pt x="668" y="274"/>
                    <a:pt x="846" y="274"/>
                  </a:cubicBezTo>
                  <a:close/>
                  <a:moveTo>
                    <a:pt x="1144" y="1631"/>
                  </a:moveTo>
                  <a:lnTo>
                    <a:pt x="1144" y="1691"/>
                  </a:lnTo>
                  <a:cubicBezTo>
                    <a:pt x="1144" y="1726"/>
                    <a:pt x="1156" y="1786"/>
                    <a:pt x="1180" y="1834"/>
                  </a:cubicBezTo>
                  <a:lnTo>
                    <a:pt x="989" y="2024"/>
                  </a:lnTo>
                  <a:lnTo>
                    <a:pt x="787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7" y="0"/>
                    <a:pt x="275" y="274"/>
                    <a:pt x="275" y="583"/>
                  </a:cubicBezTo>
                  <a:lnTo>
                    <a:pt x="275" y="881"/>
                  </a:lnTo>
                  <a:cubicBezTo>
                    <a:pt x="275" y="1119"/>
                    <a:pt x="394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9" y="1881"/>
                  </a:lnTo>
                  <a:cubicBezTo>
                    <a:pt x="84" y="1953"/>
                    <a:pt x="1" y="2107"/>
                    <a:pt x="1" y="2262"/>
                  </a:cubicBezTo>
                  <a:lnTo>
                    <a:pt x="1" y="3572"/>
                  </a:lnTo>
                  <a:cubicBezTo>
                    <a:pt x="1" y="3691"/>
                    <a:pt x="25" y="3798"/>
                    <a:pt x="96" y="3905"/>
                  </a:cubicBezTo>
                  <a:lnTo>
                    <a:pt x="251" y="4132"/>
                  </a:lnTo>
                  <a:cubicBezTo>
                    <a:pt x="275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1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7" y="4072"/>
                    <a:pt x="453" y="3965"/>
                  </a:cubicBezTo>
                  <a:lnTo>
                    <a:pt x="310" y="3739"/>
                  </a:lnTo>
                  <a:cubicBezTo>
                    <a:pt x="275" y="3691"/>
                    <a:pt x="263" y="3631"/>
                    <a:pt x="263" y="3572"/>
                  </a:cubicBezTo>
                  <a:lnTo>
                    <a:pt x="263" y="2262"/>
                  </a:lnTo>
                  <a:cubicBezTo>
                    <a:pt x="263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70" y="2286"/>
                    <a:pt x="953" y="2310"/>
                    <a:pt x="1025" y="2310"/>
                  </a:cubicBezTo>
                  <a:cubicBezTo>
                    <a:pt x="1096" y="2310"/>
                    <a:pt x="1168" y="2286"/>
                    <a:pt x="1227" y="2227"/>
                  </a:cubicBezTo>
                  <a:lnTo>
                    <a:pt x="1453" y="2000"/>
                  </a:lnTo>
                  <a:lnTo>
                    <a:pt x="1692" y="2119"/>
                  </a:lnTo>
                  <a:cubicBezTo>
                    <a:pt x="1751" y="2143"/>
                    <a:pt x="1787" y="2191"/>
                    <a:pt x="1787" y="2262"/>
                  </a:cubicBezTo>
                  <a:lnTo>
                    <a:pt x="1787" y="3572"/>
                  </a:lnTo>
                  <a:cubicBezTo>
                    <a:pt x="1787" y="3631"/>
                    <a:pt x="1763" y="3691"/>
                    <a:pt x="1739" y="3739"/>
                  </a:cubicBezTo>
                  <a:lnTo>
                    <a:pt x="1584" y="3965"/>
                  </a:lnTo>
                  <a:cubicBezTo>
                    <a:pt x="1525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9" y="4739"/>
                    <a:pt x="1620" y="4739"/>
                  </a:cubicBezTo>
                  <a:cubicBezTo>
                    <a:pt x="1692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3" y="4167"/>
                    <a:pt x="1799" y="4132"/>
                  </a:cubicBezTo>
                  <a:lnTo>
                    <a:pt x="1942" y="3905"/>
                  </a:lnTo>
                  <a:cubicBezTo>
                    <a:pt x="2001" y="3810"/>
                    <a:pt x="2049" y="3691"/>
                    <a:pt x="2049" y="3572"/>
                  </a:cubicBezTo>
                  <a:lnTo>
                    <a:pt x="2049" y="2262"/>
                  </a:lnTo>
                  <a:cubicBezTo>
                    <a:pt x="2025" y="2107"/>
                    <a:pt x="1930" y="1953"/>
                    <a:pt x="1787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51"/>
            <p:cNvSpPr/>
            <p:nvPr/>
          </p:nvSpPr>
          <p:spPr>
            <a:xfrm>
              <a:off x="8161004" y="2151016"/>
              <a:ext cx="65188" cy="150842"/>
            </a:xfrm>
            <a:custGeom>
              <a:avLst/>
              <a:gdLst/>
              <a:ahLst/>
              <a:cxnLst/>
              <a:rect l="l" t="t" r="r" b="b"/>
              <a:pathLst>
                <a:path w="2048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8" y="1345"/>
                  </a:cubicBezTo>
                  <a:cubicBezTo>
                    <a:pt x="738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5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8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7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3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5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7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7" y="2119"/>
                  </a:cubicBezTo>
                  <a:lnTo>
                    <a:pt x="595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5" y="2310"/>
                    <a:pt x="1167" y="2286"/>
                    <a:pt x="1226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0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8" y="3739"/>
                  </a:cubicBezTo>
                  <a:lnTo>
                    <a:pt x="1584" y="3965"/>
                  </a:lnTo>
                  <a:cubicBezTo>
                    <a:pt x="1524" y="4048"/>
                    <a:pt x="1488" y="4167"/>
                    <a:pt x="1488" y="4286"/>
                  </a:cubicBezTo>
                  <a:lnTo>
                    <a:pt x="1488" y="4608"/>
                  </a:lnTo>
                  <a:cubicBezTo>
                    <a:pt x="1488" y="4679"/>
                    <a:pt x="1548" y="4739"/>
                    <a:pt x="1619" y="4739"/>
                  </a:cubicBezTo>
                  <a:cubicBezTo>
                    <a:pt x="1691" y="4739"/>
                    <a:pt x="1750" y="4679"/>
                    <a:pt x="1750" y="4608"/>
                  </a:cubicBezTo>
                  <a:lnTo>
                    <a:pt x="1750" y="4286"/>
                  </a:lnTo>
                  <a:cubicBezTo>
                    <a:pt x="1750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0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19" y="1345"/>
                    <a:pt x="1738" y="1131"/>
                    <a:pt x="1738" y="881"/>
                  </a:cubicBezTo>
                  <a:lnTo>
                    <a:pt x="1738" y="583"/>
                  </a:lnTo>
                  <a:cubicBezTo>
                    <a:pt x="1738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51"/>
            <p:cNvSpPr/>
            <p:nvPr/>
          </p:nvSpPr>
          <p:spPr>
            <a:xfrm>
              <a:off x="8236791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9" y="1345"/>
                  </a:cubicBezTo>
                  <a:cubicBezTo>
                    <a:pt x="739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6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9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4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6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6" y="2310"/>
                    <a:pt x="1167" y="2286"/>
                    <a:pt x="1227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1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9" y="3739"/>
                  </a:cubicBezTo>
                  <a:lnTo>
                    <a:pt x="1584" y="3965"/>
                  </a:lnTo>
                  <a:cubicBezTo>
                    <a:pt x="1524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8" y="4739"/>
                    <a:pt x="1620" y="4739"/>
                  </a:cubicBezTo>
                  <a:cubicBezTo>
                    <a:pt x="1691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1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51"/>
            <p:cNvSpPr/>
            <p:nvPr/>
          </p:nvSpPr>
          <p:spPr>
            <a:xfrm>
              <a:off x="8065100" y="2000174"/>
              <a:ext cx="255086" cy="178916"/>
            </a:xfrm>
            <a:custGeom>
              <a:avLst/>
              <a:gdLst/>
              <a:ahLst/>
              <a:cxnLst/>
              <a:rect l="l" t="t" r="r" b="b"/>
              <a:pathLst>
                <a:path w="8014" h="5621" extrusionOk="0">
                  <a:moveTo>
                    <a:pt x="2680" y="512"/>
                  </a:moveTo>
                  <a:lnTo>
                    <a:pt x="2680" y="512"/>
                  </a:lnTo>
                  <a:cubicBezTo>
                    <a:pt x="2477" y="691"/>
                    <a:pt x="2275" y="917"/>
                    <a:pt x="2096" y="1191"/>
                  </a:cubicBezTo>
                  <a:cubicBezTo>
                    <a:pt x="1977" y="1370"/>
                    <a:pt x="1882" y="1572"/>
                    <a:pt x="1787" y="1786"/>
                  </a:cubicBezTo>
                  <a:lnTo>
                    <a:pt x="1013" y="1786"/>
                  </a:lnTo>
                  <a:cubicBezTo>
                    <a:pt x="1430" y="1215"/>
                    <a:pt x="2013" y="774"/>
                    <a:pt x="2680" y="512"/>
                  </a:cubicBezTo>
                  <a:close/>
                  <a:moveTo>
                    <a:pt x="3870" y="274"/>
                  </a:moveTo>
                  <a:lnTo>
                    <a:pt x="3870" y="1786"/>
                  </a:lnTo>
                  <a:lnTo>
                    <a:pt x="2096" y="1786"/>
                  </a:lnTo>
                  <a:cubicBezTo>
                    <a:pt x="2513" y="917"/>
                    <a:pt x="3156" y="346"/>
                    <a:pt x="3870" y="274"/>
                  </a:cubicBezTo>
                  <a:close/>
                  <a:moveTo>
                    <a:pt x="4144" y="274"/>
                  </a:moveTo>
                  <a:cubicBezTo>
                    <a:pt x="4870" y="334"/>
                    <a:pt x="5513" y="917"/>
                    <a:pt x="5906" y="1786"/>
                  </a:cubicBezTo>
                  <a:lnTo>
                    <a:pt x="4144" y="1786"/>
                  </a:lnTo>
                  <a:lnTo>
                    <a:pt x="4144" y="274"/>
                  </a:lnTo>
                  <a:close/>
                  <a:moveTo>
                    <a:pt x="5335" y="512"/>
                  </a:moveTo>
                  <a:lnTo>
                    <a:pt x="5335" y="512"/>
                  </a:lnTo>
                  <a:cubicBezTo>
                    <a:pt x="6002" y="774"/>
                    <a:pt x="6561" y="1215"/>
                    <a:pt x="7002" y="1786"/>
                  </a:cubicBezTo>
                  <a:lnTo>
                    <a:pt x="6228" y="1786"/>
                  </a:lnTo>
                  <a:cubicBezTo>
                    <a:pt x="6133" y="1572"/>
                    <a:pt x="6025" y="1382"/>
                    <a:pt x="5906" y="1191"/>
                  </a:cubicBezTo>
                  <a:cubicBezTo>
                    <a:pt x="5728" y="917"/>
                    <a:pt x="5537" y="691"/>
                    <a:pt x="5335" y="512"/>
                  </a:cubicBezTo>
                  <a:close/>
                  <a:moveTo>
                    <a:pt x="1680" y="2048"/>
                  </a:moveTo>
                  <a:cubicBezTo>
                    <a:pt x="1465" y="2596"/>
                    <a:pt x="1358" y="3215"/>
                    <a:pt x="1346" y="3846"/>
                  </a:cubicBezTo>
                  <a:lnTo>
                    <a:pt x="287" y="3846"/>
                  </a:lnTo>
                  <a:cubicBezTo>
                    <a:pt x="310" y="3191"/>
                    <a:pt x="513" y="2572"/>
                    <a:pt x="834" y="2048"/>
                  </a:cubicBezTo>
                  <a:close/>
                  <a:moveTo>
                    <a:pt x="3870" y="2048"/>
                  </a:moveTo>
                  <a:lnTo>
                    <a:pt x="3870" y="3846"/>
                  </a:lnTo>
                  <a:lnTo>
                    <a:pt x="1620" y="3846"/>
                  </a:lnTo>
                  <a:cubicBezTo>
                    <a:pt x="1644" y="3191"/>
                    <a:pt x="1763" y="2572"/>
                    <a:pt x="1965" y="2048"/>
                  </a:cubicBezTo>
                  <a:close/>
                  <a:moveTo>
                    <a:pt x="6049" y="2048"/>
                  </a:moveTo>
                  <a:cubicBezTo>
                    <a:pt x="6252" y="2584"/>
                    <a:pt x="6371" y="3191"/>
                    <a:pt x="6383" y="3846"/>
                  </a:cubicBezTo>
                  <a:lnTo>
                    <a:pt x="4144" y="3846"/>
                  </a:lnTo>
                  <a:lnTo>
                    <a:pt x="4144" y="2048"/>
                  </a:lnTo>
                  <a:close/>
                  <a:moveTo>
                    <a:pt x="7192" y="2048"/>
                  </a:moveTo>
                  <a:cubicBezTo>
                    <a:pt x="7514" y="2584"/>
                    <a:pt x="7716" y="3191"/>
                    <a:pt x="7740" y="3846"/>
                  </a:cubicBezTo>
                  <a:lnTo>
                    <a:pt x="6668" y="3846"/>
                  </a:lnTo>
                  <a:cubicBezTo>
                    <a:pt x="6656" y="3215"/>
                    <a:pt x="6537" y="2596"/>
                    <a:pt x="6347" y="2048"/>
                  </a:cubicBezTo>
                  <a:close/>
                  <a:moveTo>
                    <a:pt x="4001" y="0"/>
                  </a:moveTo>
                  <a:cubicBezTo>
                    <a:pt x="2930" y="0"/>
                    <a:pt x="1930" y="417"/>
                    <a:pt x="1180" y="1167"/>
                  </a:cubicBezTo>
                  <a:cubicBezTo>
                    <a:pt x="418" y="1929"/>
                    <a:pt x="1" y="2929"/>
                    <a:pt x="1" y="4001"/>
                  </a:cubicBezTo>
                  <a:cubicBezTo>
                    <a:pt x="1" y="4537"/>
                    <a:pt x="108" y="5061"/>
                    <a:pt x="310" y="5537"/>
                  </a:cubicBezTo>
                  <a:cubicBezTo>
                    <a:pt x="337" y="5590"/>
                    <a:pt x="384" y="5617"/>
                    <a:pt x="436" y="5617"/>
                  </a:cubicBezTo>
                  <a:cubicBezTo>
                    <a:pt x="453" y="5617"/>
                    <a:pt x="471" y="5614"/>
                    <a:pt x="489" y="5608"/>
                  </a:cubicBezTo>
                  <a:cubicBezTo>
                    <a:pt x="560" y="5573"/>
                    <a:pt x="596" y="5501"/>
                    <a:pt x="560" y="5430"/>
                  </a:cubicBezTo>
                  <a:cubicBezTo>
                    <a:pt x="382" y="5013"/>
                    <a:pt x="298" y="4584"/>
                    <a:pt x="287" y="4132"/>
                  </a:cubicBezTo>
                  <a:lnTo>
                    <a:pt x="1334" y="4132"/>
                  </a:lnTo>
                  <a:lnTo>
                    <a:pt x="1334" y="4299"/>
                  </a:lnTo>
                  <a:cubicBezTo>
                    <a:pt x="1334" y="4370"/>
                    <a:pt x="1418" y="4430"/>
                    <a:pt x="1489" y="4430"/>
                  </a:cubicBezTo>
                  <a:cubicBezTo>
                    <a:pt x="1561" y="4430"/>
                    <a:pt x="1620" y="4358"/>
                    <a:pt x="1620" y="4287"/>
                  </a:cubicBezTo>
                  <a:lnTo>
                    <a:pt x="1620" y="4132"/>
                  </a:lnTo>
                  <a:lnTo>
                    <a:pt x="3870" y="4132"/>
                  </a:lnTo>
                  <a:lnTo>
                    <a:pt x="3870" y="4299"/>
                  </a:lnTo>
                  <a:cubicBezTo>
                    <a:pt x="3870" y="4370"/>
                    <a:pt x="3930" y="4430"/>
                    <a:pt x="4001" y="4430"/>
                  </a:cubicBezTo>
                  <a:cubicBezTo>
                    <a:pt x="4073" y="4430"/>
                    <a:pt x="4132" y="4370"/>
                    <a:pt x="4132" y="4299"/>
                  </a:cubicBezTo>
                  <a:lnTo>
                    <a:pt x="4132" y="4132"/>
                  </a:lnTo>
                  <a:lnTo>
                    <a:pt x="6383" y="4132"/>
                  </a:lnTo>
                  <a:lnTo>
                    <a:pt x="6383" y="4287"/>
                  </a:lnTo>
                  <a:cubicBezTo>
                    <a:pt x="6383" y="4358"/>
                    <a:pt x="6442" y="4430"/>
                    <a:pt x="6514" y="4430"/>
                  </a:cubicBezTo>
                  <a:cubicBezTo>
                    <a:pt x="6597" y="4430"/>
                    <a:pt x="6656" y="4370"/>
                    <a:pt x="6656" y="4299"/>
                  </a:cubicBezTo>
                  <a:lnTo>
                    <a:pt x="6656" y="4132"/>
                  </a:lnTo>
                  <a:lnTo>
                    <a:pt x="7704" y="4132"/>
                  </a:lnTo>
                  <a:cubicBezTo>
                    <a:pt x="7692" y="4584"/>
                    <a:pt x="7609" y="5013"/>
                    <a:pt x="7430" y="5430"/>
                  </a:cubicBezTo>
                  <a:cubicBezTo>
                    <a:pt x="7395" y="5501"/>
                    <a:pt x="7430" y="5573"/>
                    <a:pt x="7502" y="5608"/>
                  </a:cubicBezTo>
                  <a:cubicBezTo>
                    <a:pt x="7514" y="5608"/>
                    <a:pt x="7526" y="5620"/>
                    <a:pt x="7561" y="5620"/>
                  </a:cubicBezTo>
                  <a:cubicBezTo>
                    <a:pt x="7621" y="5620"/>
                    <a:pt x="7668" y="5596"/>
                    <a:pt x="7692" y="5537"/>
                  </a:cubicBezTo>
                  <a:cubicBezTo>
                    <a:pt x="7907" y="5037"/>
                    <a:pt x="8002" y="4525"/>
                    <a:pt x="8002" y="4001"/>
                  </a:cubicBezTo>
                  <a:cubicBezTo>
                    <a:pt x="8014" y="2929"/>
                    <a:pt x="7597" y="1917"/>
                    <a:pt x="6835" y="1167"/>
                  </a:cubicBezTo>
                  <a:cubicBezTo>
                    <a:pt x="6073" y="417"/>
                    <a:pt x="5073" y="0"/>
                    <a:pt x="4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08" name="Google Shape;1008;p44"/>
          <p:cNvSpPr/>
          <p:nvPr/>
        </p:nvSpPr>
        <p:spPr>
          <a:xfrm>
            <a:off x="6858906" y="1517847"/>
            <a:ext cx="697200" cy="69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16" name="Google Shape;1016;p44"/>
          <p:cNvGrpSpPr/>
          <p:nvPr/>
        </p:nvGrpSpPr>
        <p:grpSpPr>
          <a:xfrm>
            <a:off x="6931603" y="1663785"/>
            <a:ext cx="551809" cy="405310"/>
            <a:chOff x="2278533" y="2937377"/>
            <a:chExt cx="346788" cy="254704"/>
          </a:xfrm>
        </p:grpSpPr>
        <p:sp>
          <p:nvSpPr>
            <p:cNvPr id="1017" name="Google Shape;1017;p44"/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44"/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38" name="Google Shape;1238;p50"/>
          <p:cNvGrpSpPr/>
          <p:nvPr/>
        </p:nvGrpSpPr>
        <p:grpSpPr>
          <a:xfrm>
            <a:off x="1279525" y="1521460"/>
            <a:ext cx="707390" cy="727710"/>
            <a:chOff x="5465538" y="1366672"/>
            <a:chExt cx="862800" cy="862800"/>
          </a:xfrm>
        </p:grpSpPr>
        <p:sp>
          <p:nvSpPr>
            <p:cNvPr id="1227" name="Google Shape;1227;p50"/>
            <p:cNvSpPr/>
            <p:nvPr/>
          </p:nvSpPr>
          <p:spPr>
            <a:xfrm>
              <a:off x="5465538" y="1366672"/>
              <a:ext cx="862800" cy="86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89000">
                  <a:schemeClr val="lt1"/>
                </a:gs>
                <a:gs pos="100000">
                  <a:schemeClr val="accent1"/>
                </a:gs>
              </a:gsLst>
              <a:lin ang="8100019" scaled="0"/>
            </a:gradFill>
            <a:ln>
              <a:noFill/>
            </a:ln>
            <a:effectLst>
              <a:outerShdw blurRad="57150" dist="123825" dir="3300000" algn="bl" rotWithShape="0">
                <a:srgbClr val="CCCCCC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50"/>
            <p:cNvSpPr/>
            <p:nvPr/>
          </p:nvSpPr>
          <p:spPr>
            <a:xfrm>
              <a:off x="5731637" y="1511757"/>
              <a:ext cx="330592" cy="572626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p42" descr="D:\5th sem tools html\project\project pic\php-ecommerce-web-solutions.jpgphp-ecommerce-web-solutions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5435" y="1828700"/>
            <a:ext cx="4063800" cy="3199765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42"/>
          <p:cNvSpPr txBox="1">
            <a:spLocks noGrp="1"/>
          </p:cNvSpPr>
          <p:nvPr>
            <p:ph type="title"/>
          </p:nvPr>
        </p:nvSpPr>
        <p:spPr>
          <a:xfrm>
            <a:off x="4777105" y="3646805"/>
            <a:ext cx="4464050" cy="1517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 dirty="0"/>
              <a:t>Requirements</a:t>
            </a:r>
            <a:br>
              <a:rPr lang="en-US" altLang="en-GB" b="0" dirty="0"/>
            </a:br>
            <a:endParaRPr lang="en-GB"/>
          </a:p>
        </p:txBody>
      </p:sp>
      <p:sp>
        <p:nvSpPr>
          <p:cNvPr id="947" name="Google Shape;947;p42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solidFill>
                  <a:schemeClr val="accent2"/>
                </a:solidFill>
              </a:rPr>
              <a:t>PROJECT</a:t>
            </a:r>
            <a:endParaRPr lang="en-US" altLang="en-GB" b="1">
              <a:solidFill>
                <a:schemeClr val="accent2"/>
              </a:solidFill>
            </a:endParaRPr>
          </a:p>
        </p:txBody>
      </p:sp>
      <p:sp>
        <p:nvSpPr>
          <p:cNvPr id="949" name="Google Shape;949;p42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950" name="Google Shape;950;p42"/>
          <p:cNvSpPr txBox="1">
            <a:spLocks noGrp="1"/>
          </p:cNvSpPr>
          <p:nvPr>
            <p:ph type="subTitle" idx="6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951" name="Google Shape;951;p42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952" name="Google Shape;952;p42"/>
          <p:cNvSpPr/>
          <p:nvPr/>
        </p:nvSpPr>
        <p:spPr>
          <a:xfrm>
            <a:off x="5153862" y="1975265"/>
            <a:ext cx="1688442" cy="13325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</a:t>
            </a:r>
            <a:r>
              <a:rPr lang="en-US"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5</a:t>
            </a:r>
            <a:endParaRPr lang="en-US"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grpSp>
        <p:nvGrpSpPr>
          <p:cNvPr id="953" name="Google Shape;953;p42"/>
          <p:cNvGrpSpPr/>
          <p:nvPr/>
        </p:nvGrpSpPr>
        <p:grpSpPr>
          <a:xfrm>
            <a:off x="7626544" y="1675213"/>
            <a:ext cx="703669" cy="670009"/>
            <a:chOff x="3470151" y="1675213"/>
            <a:chExt cx="703669" cy="670009"/>
          </a:xfrm>
        </p:grpSpPr>
        <p:sp>
          <p:nvSpPr>
            <p:cNvPr id="954" name="Google Shape;954;p42"/>
            <p:cNvSpPr/>
            <p:nvPr/>
          </p:nvSpPr>
          <p:spPr>
            <a:xfrm>
              <a:off x="3784720" y="1675213"/>
              <a:ext cx="389100" cy="389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3470151" y="210882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6" name="Google Shape;956;p42"/>
          <p:cNvGrpSpPr/>
          <p:nvPr/>
        </p:nvGrpSpPr>
        <p:grpSpPr>
          <a:xfrm>
            <a:off x="421293" y="4860733"/>
            <a:ext cx="236400" cy="540421"/>
            <a:chOff x="5500550" y="2643732"/>
            <a:chExt cx="236400" cy="540421"/>
          </a:xfrm>
        </p:grpSpPr>
        <p:sp>
          <p:nvSpPr>
            <p:cNvPr id="957" name="Google Shape;957;p42"/>
            <p:cNvSpPr/>
            <p:nvPr/>
          </p:nvSpPr>
          <p:spPr>
            <a:xfrm>
              <a:off x="5500550" y="264373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5500550" y="2947754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59" name="Google Shape;959;p42"/>
          <p:cNvSpPr/>
          <p:nvPr/>
        </p:nvSpPr>
        <p:spPr>
          <a:xfrm>
            <a:off x="4679193" y="5412704"/>
            <a:ext cx="236400" cy="236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0" name="Google Shape;960;p42"/>
          <p:cNvSpPr/>
          <p:nvPr/>
        </p:nvSpPr>
        <p:spPr>
          <a:xfrm rot="10800000">
            <a:off x="2029098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1" name="Google Shape;961;p42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7"/>
          <p:cNvSpPr txBox="1">
            <a:spLocks noGrp="1"/>
          </p:cNvSpPr>
          <p:nvPr>
            <p:ph type="subTitle" idx="2"/>
          </p:nvPr>
        </p:nvSpPr>
        <p:spPr>
          <a:xfrm>
            <a:off x="4776470" y="2351405"/>
            <a:ext cx="3900805" cy="30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/>
              <a:t>Operating System : Windows 7 </a:t>
            </a:r>
            <a:endParaRPr lang="en-GB" sz="2000" b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0"/>
              <a:t>		</a:t>
            </a:r>
            <a:r>
              <a:rPr lang="en-GB" sz="2000" b="0"/>
              <a:t>or Higher</a:t>
            </a:r>
            <a:endParaRPr lang="en-GB" sz="2000" b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/>
              <a:t>Coding Language : HTML, CSS, </a:t>
            </a:r>
            <a:r>
              <a:rPr lang="en-US" altLang="en-GB" sz="2000" b="0"/>
              <a:t>			</a:t>
            </a:r>
            <a:r>
              <a:rPr lang="en-GB" sz="2000" b="0"/>
              <a:t>JavaScript, </a:t>
            </a:r>
            <a:r>
              <a:rPr lang="en-US" altLang="en-GB" sz="2000" b="0"/>
              <a:t>Jquery, 		Bootstrap</a:t>
            </a:r>
            <a:endParaRPr lang="en-GB" sz="2000" b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/>
              <a:t>Back End</a:t>
            </a:r>
            <a:r>
              <a:rPr lang="en-US" altLang="en-GB" sz="2000" b="0"/>
              <a:t>           </a:t>
            </a:r>
            <a:r>
              <a:rPr lang="en-GB" sz="2000" b="0"/>
              <a:t> : </a:t>
            </a:r>
            <a:r>
              <a:rPr lang="en-US" altLang="en-GB" sz="2000" b="0"/>
              <a:t>Php,Laravel,Mysql.</a:t>
            </a:r>
            <a:endParaRPr lang="en-GB" sz="2000" b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0"/>
              <a:t>Application        </a:t>
            </a:r>
            <a:r>
              <a:rPr lang="en-GB" sz="2000" b="0"/>
              <a:t>: V</a:t>
            </a:r>
            <a:r>
              <a:rPr lang="en-US" altLang="en-GB" sz="2000" b="0"/>
              <a:t>S</a:t>
            </a:r>
            <a:r>
              <a:rPr lang="en-GB" sz="2000" b="0"/>
              <a:t> Code</a:t>
            </a:r>
            <a:r>
              <a:rPr lang="en-US" altLang="en-GB" sz="2000" b="0"/>
              <a:t>,Canva.</a:t>
            </a:r>
            <a:endParaRPr lang="en-US" altLang="en-GB" sz="2000" b="0"/>
          </a:p>
        </p:txBody>
      </p:sp>
      <p:sp>
        <p:nvSpPr>
          <p:cNvPr id="1064" name="Google Shape;1064;p47">
            <a:hlinkClick r:id="rId1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 lang="en-GB"/>
          </a:p>
        </p:txBody>
      </p:sp>
      <p:sp>
        <p:nvSpPr>
          <p:cNvPr id="1067" name="Google Shape;1067;p47">
            <a:hlinkClick r:id="rId2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  <p:sp>
        <p:nvSpPr>
          <p:cNvPr id="1068" name="Google Shape;1068;p47">
            <a:hlinkClick r:id="rId3" action="ppaction://hlinksldjump"/>
          </p:cNvPr>
          <p:cNvSpPr txBox="1">
            <a:spLocks noGrp="1"/>
          </p:cNvSpPr>
          <p:nvPr>
            <p:ph type="subTitle" idx="7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</a:rPr>
              <a:t>PROJECT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069" name="Google Shape;1069;p47"/>
          <p:cNvSpPr txBox="1">
            <a:spLocks noGrp="1"/>
          </p:cNvSpPr>
          <p:nvPr>
            <p:ph type="subTitle" idx="1"/>
          </p:nvPr>
        </p:nvSpPr>
        <p:spPr>
          <a:xfrm>
            <a:off x="1033780" y="2324735"/>
            <a:ext cx="3101975" cy="18719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/>
              <a:t>Processor : i3</a:t>
            </a:r>
            <a:r>
              <a:rPr lang="en-US" altLang="en-GB" sz="2000" b="0"/>
              <a:t> or Higher</a:t>
            </a:r>
            <a:endParaRPr lang="en-GB" sz="2000" b="0"/>
          </a:p>
          <a:p>
            <a:pPr marL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/>
              <a:t>RAM : 8GB</a:t>
            </a:r>
            <a:endParaRPr lang="en-GB" sz="2000" b="0"/>
          </a:p>
          <a:p>
            <a:pPr marL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/>
              <a:t>Hard Disk : 100GB</a:t>
            </a:r>
            <a:endParaRPr lang="en-GB" sz="2000" b="0"/>
          </a:p>
          <a:p>
            <a:pPr marL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/>
              <a:t>Speed : 2.4 GHz+</a:t>
            </a:r>
            <a:endParaRPr lang="en-GB" sz="2000" b="0"/>
          </a:p>
        </p:txBody>
      </p:sp>
      <p:sp>
        <p:nvSpPr>
          <p:cNvPr id="1070" name="Google Shape;1070;p47">
            <a:hlinkClick r:id="rId4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1086" name="Google Shape;1086;p47"/>
          <p:cNvSpPr/>
          <p:nvPr/>
        </p:nvSpPr>
        <p:spPr>
          <a:xfrm rot="10800000">
            <a:off x="297732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87" name="Google Shape;1087;p47"/>
          <p:cNvGrpSpPr/>
          <p:nvPr/>
        </p:nvGrpSpPr>
        <p:grpSpPr>
          <a:xfrm>
            <a:off x="701896" y="1667408"/>
            <a:ext cx="493475" cy="514425"/>
            <a:chOff x="7025787" y="2427970"/>
            <a:chExt cx="493475" cy="514425"/>
          </a:xfrm>
        </p:grpSpPr>
        <p:sp>
          <p:nvSpPr>
            <p:cNvPr id="1088" name="Google Shape;1088;p47"/>
            <p:cNvSpPr/>
            <p:nvPr/>
          </p:nvSpPr>
          <p:spPr>
            <a:xfrm>
              <a:off x="7025787" y="2726395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7025787" y="2427970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7303262" y="2427970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91" name="Google Shape;1091;p47"/>
          <p:cNvGrpSpPr/>
          <p:nvPr/>
        </p:nvGrpSpPr>
        <p:grpSpPr>
          <a:xfrm>
            <a:off x="7997107" y="5363001"/>
            <a:ext cx="486600" cy="583350"/>
            <a:chOff x="7751727" y="2281676"/>
            <a:chExt cx="486600" cy="583350"/>
          </a:xfrm>
        </p:grpSpPr>
        <p:sp>
          <p:nvSpPr>
            <p:cNvPr id="1092" name="Google Shape;1092;p47"/>
            <p:cNvSpPr/>
            <p:nvPr/>
          </p:nvSpPr>
          <p:spPr>
            <a:xfrm>
              <a:off x="7751727" y="2607026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94" name="Google Shape;1094;p47"/>
          <p:cNvSpPr/>
          <p:nvPr/>
        </p:nvSpPr>
        <p:spPr>
          <a:xfrm>
            <a:off x="1318323" y="5141241"/>
            <a:ext cx="222000" cy="222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5" name="Google Shape;1095;p47"/>
          <p:cNvSpPr/>
          <p:nvPr/>
        </p:nvSpPr>
        <p:spPr>
          <a:xfrm>
            <a:off x="8177576" y="5640454"/>
            <a:ext cx="306000" cy="306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6" name="Google Shape;1096;p47"/>
          <p:cNvSpPr txBox="1">
            <a:spLocks noGrp="1"/>
          </p:cNvSpPr>
          <p:nvPr>
            <p:ph type="subTitle" idx="9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1097" name="Google Shape;1097;p47"/>
          <p:cNvSpPr txBox="1">
            <a:spLocks noGrp="1"/>
          </p:cNvSpPr>
          <p:nvPr>
            <p:ph type="title"/>
          </p:nvPr>
        </p:nvSpPr>
        <p:spPr>
          <a:xfrm>
            <a:off x="897255" y="1340485"/>
            <a:ext cx="3402965" cy="572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Hardware</a:t>
            </a:r>
            <a:br>
              <a:rPr lang="en-US" altLang="en-GB"/>
            </a:br>
            <a:r>
              <a:rPr lang="en-GB"/>
              <a:t>R</a:t>
            </a:r>
            <a:r>
              <a:rPr lang="en-US" altLang="en-GB"/>
              <a:t>equirements</a:t>
            </a:r>
            <a:endParaRPr lang="en-US" altLang="en-GB"/>
          </a:p>
        </p:txBody>
      </p:sp>
      <p:sp>
        <p:nvSpPr>
          <p:cNvPr id="2" name="Google Shape;1097;p47"/>
          <p:cNvSpPr txBox="1">
            <a:spLocks noGrp="1"/>
          </p:cNvSpPr>
          <p:nvPr/>
        </p:nvSpPr>
        <p:spPr>
          <a:xfrm>
            <a:off x="4955540" y="1340485"/>
            <a:ext cx="3402965" cy="572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 panose="02000000000000000000"/>
              <a:buNone/>
              <a:defRPr sz="3500" b="1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Software</a:t>
            </a:r>
            <a:endParaRPr lang="en-US" alt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</a:t>
            </a:r>
            <a:r>
              <a:rPr lang="en-US" altLang="en-GB"/>
              <a:t>equirements</a:t>
            </a:r>
            <a:endParaRPr lang="en-US" alt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37" descr="D:\5th sem tools html\project\Ecommerce project\Img\onlineorder.jpgonlineorder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133215" y="1847850"/>
            <a:ext cx="4744085" cy="316293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37"/>
          <p:cNvSpPr txBox="1">
            <a:spLocks noGrp="1"/>
          </p:cNvSpPr>
          <p:nvPr>
            <p:ph type="title"/>
          </p:nvPr>
        </p:nvSpPr>
        <p:spPr>
          <a:xfrm>
            <a:off x="557530" y="3754120"/>
            <a:ext cx="4219575" cy="842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/>
              <a:t>Feature</a:t>
            </a:r>
            <a:br>
              <a:rPr lang="en-US" altLang="en-GB" b="0"/>
            </a:br>
            <a:r>
              <a:rPr lang="en-US" altLang="en-GB" b="0"/>
              <a:t>Based</a:t>
            </a:r>
            <a:br>
              <a:rPr lang="en-US" altLang="en-GB" b="0"/>
            </a:br>
            <a:r>
              <a:rPr lang="en-US" altLang="en-GB" b="0"/>
              <a:t>Outcome</a:t>
            </a:r>
            <a:endParaRPr lang="en-US" altLang="en-GB" b="0"/>
          </a:p>
        </p:txBody>
      </p:sp>
      <p:sp>
        <p:nvSpPr>
          <p:cNvPr id="812" name="Google Shape;812;p37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811530" y="174625"/>
            <a:ext cx="1235710" cy="4051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accent2"/>
                </a:solidFill>
              </a:rPr>
              <a:t>INTRUDUCTION</a:t>
            </a:r>
            <a:endParaRPr lang="en-US" altLang="en-GB">
              <a:solidFill>
                <a:schemeClr val="accent2"/>
              </a:solidFill>
            </a:endParaRPr>
          </a:p>
        </p:txBody>
      </p:sp>
      <p:sp>
        <p:nvSpPr>
          <p:cNvPr id="813" name="Google Shape;813;p37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FEATURES</a:t>
            </a:r>
            <a:endParaRPr lang="en-US" altLang="en-GB"/>
          </a:p>
        </p:txBody>
      </p:sp>
      <p:sp>
        <p:nvSpPr>
          <p:cNvPr id="814" name="Google Shape;814;p37">
            <a:hlinkClick r:id="rId4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815" name="Google Shape;815;p37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816" name="Google Shape;816;p37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818" name="Google Shape;818;p37"/>
          <p:cNvSpPr/>
          <p:nvPr/>
        </p:nvSpPr>
        <p:spPr>
          <a:xfrm>
            <a:off x="811530" y="1341120"/>
            <a:ext cx="1894840" cy="133223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</a:t>
            </a:r>
            <a:r>
              <a:rPr lang="en-US"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6</a:t>
            </a:r>
            <a:endParaRPr lang="en-US"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grpSp>
        <p:nvGrpSpPr>
          <p:cNvPr id="819" name="Google Shape;819;p37"/>
          <p:cNvGrpSpPr/>
          <p:nvPr/>
        </p:nvGrpSpPr>
        <p:grpSpPr>
          <a:xfrm>
            <a:off x="3470151" y="1675213"/>
            <a:ext cx="703669" cy="670009"/>
            <a:chOff x="3470151" y="1675213"/>
            <a:chExt cx="703669" cy="670009"/>
          </a:xfrm>
        </p:grpSpPr>
        <p:sp>
          <p:nvSpPr>
            <p:cNvPr id="820" name="Google Shape;820;p37"/>
            <p:cNvSpPr/>
            <p:nvPr/>
          </p:nvSpPr>
          <p:spPr>
            <a:xfrm>
              <a:off x="3784720" y="1675213"/>
              <a:ext cx="389100" cy="389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3470151" y="210882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25" name="Google Shape;825;p37"/>
          <p:cNvGrpSpPr/>
          <p:nvPr/>
        </p:nvGrpSpPr>
        <p:grpSpPr>
          <a:xfrm>
            <a:off x="4938300" y="5304561"/>
            <a:ext cx="661400" cy="656314"/>
            <a:chOff x="4938300" y="5304561"/>
            <a:chExt cx="661400" cy="656314"/>
          </a:xfrm>
        </p:grpSpPr>
        <p:sp>
          <p:nvSpPr>
            <p:cNvPr id="826" name="Google Shape;826;p37"/>
            <p:cNvSpPr/>
            <p:nvPr/>
          </p:nvSpPr>
          <p:spPr>
            <a:xfrm>
              <a:off x="4938300" y="5666875"/>
              <a:ext cx="294000" cy="294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5305700" y="5304561"/>
              <a:ext cx="294000" cy="294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5305689" y="5666875"/>
              <a:ext cx="294000" cy="294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29" name="Google Shape;829;p37"/>
          <p:cNvSpPr/>
          <p:nvPr/>
        </p:nvSpPr>
        <p:spPr>
          <a:xfrm>
            <a:off x="399850" y="5176679"/>
            <a:ext cx="236400" cy="2364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0" name="Google Shape;830;p37"/>
          <p:cNvSpPr/>
          <p:nvPr/>
        </p:nvSpPr>
        <p:spPr>
          <a:xfrm rot="10800000">
            <a:off x="108087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50"/>
          <p:cNvSpPr txBox="1">
            <a:spLocks noGrp="1"/>
          </p:cNvSpPr>
          <p:nvPr>
            <p:ph type="title"/>
          </p:nvPr>
        </p:nvSpPr>
        <p:spPr>
          <a:xfrm>
            <a:off x="5567294" y="4073610"/>
            <a:ext cx="262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SNEAK PEEK</a:t>
            </a:r>
            <a:endParaRPr lang="en-GB"/>
          </a:p>
        </p:txBody>
      </p:sp>
      <p:sp>
        <p:nvSpPr>
          <p:cNvPr id="1213" name="Google Shape;1213;p50"/>
          <p:cNvSpPr txBox="1">
            <a:spLocks noGrp="1"/>
          </p:cNvSpPr>
          <p:nvPr>
            <p:ph type="body" idx="1"/>
          </p:nvPr>
        </p:nvSpPr>
        <p:spPr>
          <a:xfrm>
            <a:off x="5567310" y="4821375"/>
            <a:ext cx="26223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To Visit the full website,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See the attached Files.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/>
          </a:p>
        </p:txBody>
      </p:sp>
      <p:sp>
        <p:nvSpPr>
          <p:cNvPr id="1214" name="Google Shape;1214;p50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1215" name="Google Shape;1215;p50">
            <a:hlinkClick r:id="rId1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  <p:sp>
        <p:nvSpPr>
          <p:cNvPr id="1216" name="Google Shape;1216;p50">
            <a:hlinkClick r:id="rId2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 lang="en-GB"/>
          </a:p>
        </p:txBody>
      </p:sp>
      <p:sp>
        <p:nvSpPr>
          <p:cNvPr id="1217" name="Google Shape;1217;p50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</a:rPr>
              <a:t>PROJECT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218" name="Google Shape;1218;p50">
            <a:hlinkClick r:id="rId4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1219" name="Google Shape;1219;p50"/>
          <p:cNvSpPr/>
          <p:nvPr/>
        </p:nvSpPr>
        <p:spPr>
          <a:xfrm rot="10800000">
            <a:off x="297732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20" name="Google Shape;1220;p50"/>
          <p:cNvGrpSpPr/>
          <p:nvPr/>
        </p:nvGrpSpPr>
        <p:grpSpPr>
          <a:xfrm>
            <a:off x="259080" y="995045"/>
            <a:ext cx="5241925" cy="3667125"/>
            <a:chOff x="3056525" y="3054300"/>
            <a:chExt cx="2022300" cy="1666225"/>
          </a:xfrm>
        </p:grpSpPr>
        <p:sp>
          <p:nvSpPr>
            <p:cNvPr id="1221" name="Google Shape;1221;p50"/>
            <p:cNvSpPr/>
            <p:nvPr/>
          </p:nvSpPr>
          <p:spPr>
            <a:xfrm>
              <a:off x="3853750" y="4156750"/>
              <a:ext cx="427825" cy="507050"/>
            </a:xfrm>
            <a:custGeom>
              <a:avLst/>
              <a:gdLst/>
              <a:ahLst/>
              <a:cxnLst/>
              <a:rect l="l" t="t" r="r" b="b"/>
              <a:pathLst>
                <a:path w="17113" h="20282" extrusionOk="0">
                  <a:moveTo>
                    <a:pt x="1" y="1"/>
                  </a:moveTo>
                  <a:lnTo>
                    <a:pt x="1" y="20282"/>
                  </a:lnTo>
                  <a:lnTo>
                    <a:pt x="17113" y="20282"/>
                  </a:lnTo>
                  <a:lnTo>
                    <a:pt x="171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222;p50"/>
            <p:cNvSpPr/>
            <p:nvPr/>
          </p:nvSpPr>
          <p:spPr>
            <a:xfrm>
              <a:off x="3620250" y="4553700"/>
              <a:ext cx="894825" cy="166825"/>
            </a:xfrm>
            <a:custGeom>
              <a:avLst/>
              <a:gdLst/>
              <a:ahLst/>
              <a:cxnLst/>
              <a:rect l="l" t="t" r="r" b="b"/>
              <a:pathLst>
                <a:path w="35793" h="6673" extrusionOk="0">
                  <a:moveTo>
                    <a:pt x="5305" y="1"/>
                  </a:moveTo>
                  <a:cubicBezTo>
                    <a:pt x="2369" y="1"/>
                    <a:pt x="1" y="2369"/>
                    <a:pt x="1" y="5271"/>
                  </a:cubicBezTo>
                  <a:lnTo>
                    <a:pt x="1" y="6672"/>
                  </a:lnTo>
                  <a:lnTo>
                    <a:pt x="35793" y="6672"/>
                  </a:lnTo>
                  <a:lnTo>
                    <a:pt x="35793" y="5271"/>
                  </a:lnTo>
                  <a:cubicBezTo>
                    <a:pt x="35793" y="2369"/>
                    <a:pt x="33425" y="1"/>
                    <a:pt x="30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223;p50"/>
            <p:cNvSpPr/>
            <p:nvPr/>
          </p:nvSpPr>
          <p:spPr>
            <a:xfrm>
              <a:off x="3056525" y="3054300"/>
              <a:ext cx="2022300" cy="1332650"/>
            </a:xfrm>
            <a:custGeom>
              <a:avLst/>
              <a:gdLst/>
              <a:ahLst/>
              <a:cxnLst/>
              <a:rect l="l" t="t" r="r" b="b"/>
              <a:pathLst>
                <a:path w="80892" h="53306" extrusionOk="0">
                  <a:moveTo>
                    <a:pt x="2302" y="0"/>
                  </a:moveTo>
                  <a:cubicBezTo>
                    <a:pt x="1034" y="0"/>
                    <a:pt x="0" y="1034"/>
                    <a:pt x="0" y="2269"/>
                  </a:cubicBezTo>
                  <a:lnTo>
                    <a:pt x="0" y="51037"/>
                  </a:lnTo>
                  <a:cubicBezTo>
                    <a:pt x="0" y="52304"/>
                    <a:pt x="1034" y="53305"/>
                    <a:pt x="2302" y="53305"/>
                  </a:cubicBezTo>
                  <a:lnTo>
                    <a:pt x="78590" y="53305"/>
                  </a:lnTo>
                  <a:cubicBezTo>
                    <a:pt x="79857" y="53305"/>
                    <a:pt x="80891" y="52304"/>
                    <a:pt x="80891" y="51037"/>
                  </a:cubicBezTo>
                  <a:lnTo>
                    <a:pt x="80891" y="2269"/>
                  </a:lnTo>
                  <a:cubicBezTo>
                    <a:pt x="80891" y="1034"/>
                    <a:pt x="79857" y="0"/>
                    <a:pt x="78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3119075" y="3115175"/>
              <a:ext cx="1897200" cy="1160025"/>
            </a:xfrm>
            <a:custGeom>
              <a:avLst/>
              <a:gdLst/>
              <a:ahLst/>
              <a:cxnLst/>
              <a:rect l="l" t="t" r="r" b="b"/>
              <a:pathLst>
                <a:path w="75888" h="46401" extrusionOk="0">
                  <a:moveTo>
                    <a:pt x="0" y="0"/>
                  </a:moveTo>
                  <a:lnTo>
                    <a:pt x="0" y="46400"/>
                  </a:lnTo>
                  <a:lnTo>
                    <a:pt x="75888" y="46400"/>
                  </a:lnTo>
                  <a:lnTo>
                    <a:pt x="758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4043900" y="4304350"/>
              <a:ext cx="47550" cy="47575"/>
            </a:xfrm>
            <a:custGeom>
              <a:avLst/>
              <a:gdLst/>
              <a:ahLst/>
              <a:cxnLst/>
              <a:rect l="l" t="t" r="r" b="b"/>
              <a:pathLst>
                <a:path w="1902" h="1903" extrusionOk="0">
                  <a:moveTo>
                    <a:pt x="934" y="1"/>
                  </a:moveTo>
                  <a:cubicBezTo>
                    <a:pt x="434" y="1"/>
                    <a:pt x="0" y="434"/>
                    <a:pt x="0" y="935"/>
                  </a:cubicBezTo>
                  <a:cubicBezTo>
                    <a:pt x="0" y="1468"/>
                    <a:pt x="434" y="1902"/>
                    <a:pt x="934" y="1902"/>
                  </a:cubicBezTo>
                  <a:cubicBezTo>
                    <a:pt x="1468" y="1902"/>
                    <a:pt x="1902" y="1468"/>
                    <a:pt x="1902" y="935"/>
                  </a:cubicBezTo>
                  <a:cubicBezTo>
                    <a:pt x="1902" y="434"/>
                    <a:pt x="1468" y="1"/>
                    <a:pt x="9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28" name="Google Shape;1228;p50" descr="D:\5th sem tools html\project\Ecommerce project\Img\Screenshot (2).pngScreenshot (2)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79095" y="1177925"/>
            <a:ext cx="4912360" cy="2472055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50"/>
          <p:cNvSpPr/>
          <p:nvPr/>
        </p:nvSpPr>
        <p:spPr>
          <a:xfrm>
            <a:off x="8110478" y="5452784"/>
            <a:ext cx="374400" cy="374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30" name="Google Shape;1230;p50"/>
          <p:cNvGrpSpPr/>
          <p:nvPr/>
        </p:nvGrpSpPr>
        <p:grpSpPr>
          <a:xfrm>
            <a:off x="734524" y="615643"/>
            <a:ext cx="518239" cy="502950"/>
            <a:chOff x="690709" y="1212543"/>
            <a:chExt cx="518239" cy="502950"/>
          </a:xfrm>
        </p:grpSpPr>
        <p:sp>
          <p:nvSpPr>
            <p:cNvPr id="1231" name="Google Shape;1231;p50"/>
            <p:cNvSpPr/>
            <p:nvPr/>
          </p:nvSpPr>
          <p:spPr>
            <a:xfrm>
              <a:off x="690709" y="1493493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50"/>
            <p:cNvSpPr/>
            <p:nvPr/>
          </p:nvSpPr>
          <p:spPr>
            <a:xfrm>
              <a:off x="986947" y="1493493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50"/>
            <p:cNvSpPr/>
            <p:nvPr/>
          </p:nvSpPr>
          <p:spPr>
            <a:xfrm>
              <a:off x="690709" y="1212543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34" name="Google Shape;1234;p50"/>
          <p:cNvSpPr/>
          <p:nvPr/>
        </p:nvSpPr>
        <p:spPr>
          <a:xfrm>
            <a:off x="488315" y="3129915"/>
            <a:ext cx="260985" cy="282575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35" name="Google Shape;1235;p50"/>
          <p:cNvGrpSpPr/>
          <p:nvPr/>
        </p:nvGrpSpPr>
        <p:grpSpPr>
          <a:xfrm>
            <a:off x="6712801" y="2072648"/>
            <a:ext cx="633094" cy="451845"/>
            <a:chOff x="6712801" y="2072648"/>
            <a:chExt cx="633094" cy="451845"/>
          </a:xfrm>
        </p:grpSpPr>
        <p:sp>
          <p:nvSpPr>
            <p:cNvPr id="1236" name="Google Shape;1236;p50"/>
            <p:cNvSpPr/>
            <p:nvPr/>
          </p:nvSpPr>
          <p:spPr>
            <a:xfrm>
              <a:off x="7123895" y="2302493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237;p50"/>
            <p:cNvSpPr/>
            <p:nvPr/>
          </p:nvSpPr>
          <p:spPr>
            <a:xfrm>
              <a:off x="6712801" y="2072648"/>
              <a:ext cx="330600" cy="3306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Picture 13" descr="Screenshot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3505"/>
            <a:ext cx="9144000" cy="4036060"/>
          </a:xfrm>
          <a:prstGeom prst="rect">
            <a:avLst/>
          </a:prstGeom>
        </p:spPr>
      </p:pic>
      <p:pic>
        <p:nvPicPr>
          <p:cNvPr id="15" name="Picture 14" descr="Screenshot (3)"/>
          <p:cNvPicPr>
            <a:picLocks noChangeAspect="1"/>
          </p:cNvPicPr>
          <p:nvPr/>
        </p:nvPicPr>
        <p:blipFill>
          <a:blip r:embed="rId2"/>
          <a:srcRect t="25402"/>
          <a:stretch>
            <a:fillRect/>
          </a:stretch>
        </p:blipFill>
        <p:spPr>
          <a:xfrm>
            <a:off x="0" y="3121025"/>
            <a:ext cx="9144000" cy="30359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 descr="Screenshot (4)"/>
          <p:cNvPicPr>
            <a:picLocks noChangeAspect="1"/>
          </p:cNvPicPr>
          <p:nvPr/>
        </p:nvPicPr>
        <p:blipFill>
          <a:blip r:embed="rId1"/>
          <a:srcRect t="718"/>
          <a:stretch>
            <a:fillRect/>
          </a:stretch>
        </p:blipFill>
        <p:spPr>
          <a:xfrm>
            <a:off x="0" y="0"/>
            <a:ext cx="9144000" cy="4040505"/>
          </a:xfrm>
          <a:prstGeom prst="rect">
            <a:avLst/>
          </a:prstGeom>
        </p:spPr>
      </p:pic>
      <p:pic>
        <p:nvPicPr>
          <p:cNvPr id="10" name="Picture 9" descr="Screenshot (5)"/>
          <p:cNvPicPr>
            <a:picLocks noChangeAspect="1"/>
          </p:cNvPicPr>
          <p:nvPr/>
        </p:nvPicPr>
        <p:blipFill>
          <a:blip r:embed="rId2"/>
          <a:srcRect t="22438"/>
          <a:stretch>
            <a:fillRect/>
          </a:stretch>
        </p:blipFill>
        <p:spPr>
          <a:xfrm>
            <a:off x="0" y="3686175"/>
            <a:ext cx="9144000" cy="31718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38"/>
          <p:cNvSpPr txBox="1">
            <a:spLocks noGrp="1"/>
          </p:cNvSpPr>
          <p:nvPr>
            <p:ph type="title"/>
          </p:nvPr>
        </p:nvSpPr>
        <p:spPr>
          <a:xfrm>
            <a:off x="4312285" y="2030730"/>
            <a:ext cx="3791585" cy="572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480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ea typeface="Arial" panose="020B0604020202020204"/>
                <a:cs typeface="Arial" panose="020B0604020202020204"/>
              </a:rPr>
              <a:t>PREPARED BY</a:t>
            </a:r>
            <a:endParaRPr sz="480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ea typeface="Arial" panose="020B0604020202020204"/>
              <a:cs typeface="Arial" panose="020B0604020202020204"/>
            </a:endParaRPr>
          </a:p>
        </p:txBody>
      </p:sp>
      <p:sp>
        <p:nvSpPr>
          <p:cNvPr id="836" name="Google Shape;836;p38"/>
          <p:cNvSpPr txBox="1">
            <a:spLocks noGrp="1"/>
          </p:cNvSpPr>
          <p:nvPr>
            <p:ph type="subTitle" idx="1"/>
          </p:nvPr>
        </p:nvSpPr>
        <p:spPr>
          <a:xfrm>
            <a:off x="4311650" y="2439670"/>
            <a:ext cx="3726815" cy="24237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>
                <a:solidFill>
                  <a:schemeClr val="tx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+mn-ea"/>
              </a:rPr>
              <a:t>Name : Kanita Haider  </a:t>
            </a:r>
            <a:endParaRPr lang="en-US" altLang="en-GB" sz="2800">
              <a:solidFill>
                <a:schemeClr val="tx1"/>
              </a:solidFill>
              <a:latin typeface="Roboto Condensed" panose="02000000000000000000"/>
              <a:ea typeface="Roboto Condensed" panose="02000000000000000000"/>
              <a:cs typeface="Roboto Condensed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>
                <a:solidFill>
                  <a:schemeClr val="tx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+mn-ea"/>
              </a:rPr>
              <a:t>ID : C201216 </a:t>
            </a:r>
            <a:endParaRPr lang="en-US" altLang="en-GB" sz="2800">
              <a:solidFill>
                <a:schemeClr val="tx1"/>
              </a:solidFill>
              <a:latin typeface="Roboto Condensed" panose="02000000000000000000"/>
              <a:ea typeface="Roboto Condensed" panose="02000000000000000000"/>
              <a:cs typeface="Roboto Condensed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>
                <a:solidFill>
                  <a:schemeClr val="tx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+mn-ea"/>
              </a:rPr>
              <a:t>Semester : 5th</a:t>
            </a:r>
            <a:endParaRPr lang="en-US" altLang="en-GB" sz="2800">
              <a:solidFill>
                <a:schemeClr val="tx1"/>
              </a:solidFill>
              <a:latin typeface="Roboto Condensed" panose="02000000000000000000"/>
              <a:ea typeface="Roboto Condensed" panose="02000000000000000000"/>
              <a:cs typeface="Roboto Condensed" panose="02000000000000000000"/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>
                <a:solidFill>
                  <a:schemeClr val="tx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+mn-ea"/>
              </a:rPr>
              <a:t>Section : 5AF</a:t>
            </a:r>
            <a:endParaRPr lang="en-US" altLang="en-GB" sz="2800">
              <a:solidFill>
                <a:schemeClr val="tx1"/>
              </a:solidFill>
              <a:latin typeface="Roboto Condensed" panose="02000000000000000000"/>
              <a:ea typeface="Roboto Condensed" panose="02000000000000000000"/>
              <a:cs typeface="Roboto Condensed" panose="02000000000000000000"/>
              <a:sym typeface="+mn-ea"/>
            </a:endParaRPr>
          </a:p>
        </p:txBody>
      </p:sp>
      <p:sp>
        <p:nvSpPr>
          <p:cNvPr id="837" name="Google Shape;837;p38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838" name="Google Shape;838;p38">
            <a:hlinkClick r:id="rId1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</a:rPr>
              <a:t>ABOUT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839" name="Google Shape;839;p38">
            <a:hlinkClick r:id="rId2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 lang="en-GB"/>
          </a:p>
        </p:txBody>
      </p:sp>
      <p:sp>
        <p:nvSpPr>
          <p:cNvPr id="840" name="Google Shape;840;p38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841" name="Google Shape;841;p38">
            <a:hlinkClick r:id="rId4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843" name="Google Shape;843;p38"/>
          <p:cNvSpPr/>
          <p:nvPr/>
        </p:nvSpPr>
        <p:spPr>
          <a:xfrm>
            <a:off x="2940140" y="1253273"/>
            <a:ext cx="710400" cy="710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4" name="Google Shape;844;p38"/>
          <p:cNvSpPr/>
          <p:nvPr/>
        </p:nvSpPr>
        <p:spPr>
          <a:xfrm>
            <a:off x="329370" y="4558413"/>
            <a:ext cx="710400" cy="710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845" name="Google Shape;845;p38"/>
          <p:cNvCxnSpPr/>
          <p:nvPr/>
        </p:nvCxnSpPr>
        <p:spPr>
          <a:xfrm rot="5400000">
            <a:off x="2672840" y="2407973"/>
            <a:ext cx="1066800" cy="1782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cxnSp>
        <p:nvCxnSpPr>
          <p:cNvPr id="846" name="Google Shape;846;p38"/>
          <p:cNvCxnSpPr>
            <a:stCxn id="844" idx="2"/>
          </p:cNvCxnSpPr>
          <p:nvPr/>
        </p:nvCxnSpPr>
        <p:spPr>
          <a:xfrm rot="-5400000">
            <a:off x="1241370" y="4331013"/>
            <a:ext cx="381000" cy="1494600"/>
          </a:xfrm>
          <a:prstGeom prst="bentConnector3">
            <a:avLst>
              <a:gd name="adj1" fmla="val -66276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grpSp>
        <p:nvGrpSpPr>
          <p:cNvPr id="847" name="Google Shape;847;p38"/>
          <p:cNvGrpSpPr/>
          <p:nvPr/>
        </p:nvGrpSpPr>
        <p:grpSpPr>
          <a:xfrm>
            <a:off x="3115966" y="1369398"/>
            <a:ext cx="358749" cy="478136"/>
            <a:chOff x="5194002" y="1511297"/>
            <a:chExt cx="259605" cy="346024"/>
          </a:xfrm>
        </p:grpSpPr>
        <p:sp>
          <p:nvSpPr>
            <p:cNvPr id="848" name="Google Shape;848;p38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52" name="Google Shape;852;p38"/>
          <p:cNvSpPr/>
          <p:nvPr/>
        </p:nvSpPr>
        <p:spPr>
          <a:xfrm>
            <a:off x="483875" y="4679464"/>
            <a:ext cx="442383" cy="440965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3" name="Google Shape;853;p38"/>
          <p:cNvSpPr/>
          <p:nvPr/>
        </p:nvSpPr>
        <p:spPr>
          <a:xfrm rot="10800000">
            <a:off x="108087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54" name="Google Shape;854;p38"/>
          <p:cNvGrpSpPr/>
          <p:nvPr/>
        </p:nvGrpSpPr>
        <p:grpSpPr>
          <a:xfrm>
            <a:off x="3986930" y="4863184"/>
            <a:ext cx="574142" cy="619141"/>
            <a:chOff x="1271525" y="4920325"/>
            <a:chExt cx="655039" cy="706378"/>
          </a:xfrm>
        </p:grpSpPr>
        <p:sp>
          <p:nvSpPr>
            <p:cNvPr id="855" name="Google Shape;855;p38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57" name="Google Shape;857;p38"/>
          <p:cNvGrpSpPr/>
          <p:nvPr/>
        </p:nvGrpSpPr>
        <p:grpSpPr>
          <a:xfrm>
            <a:off x="8038184" y="1403793"/>
            <a:ext cx="222000" cy="502950"/>
            <a:chOff x="690709" y="1212543"/>
            <a:chExt cx="222000" cy="502950"/>
          </a:xfrm>
        </p:grpSpPr>
        <p:sp>
          <p:nvSpPr>
            <p:cNvPr id="858" name="Google Shape;858;p38"/>
            <p:cNvSpPr/>
            <p:nvPr/>
          </p:nvSpPr>
          <p:spPr>
            <a:xfrm>
              <a:off x="690709" y="1493493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690709" y="1212543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393" name="Google Shape;10393;p78"/>
          <p:cNvGrpSpPr/>
          <p:nvPr/>
        </p:nvGrpSpPr>
        <p:grpSpPr>
          <a:xfrm>
            <a:off x="1235710" y="2030730"/>
            <a:ext cx="1586865" cy="2175510"/>
            <a:chOff x="3926225" y="4399275"/>
            <a:chExt cx="360775" cy="483150"/>
          </a:xfrm>
        </p:grpSpPr>
        <p:sp>
          <p:nvSpPr>
            <p:cNvPr id="10394" name="Google Shape;10394;p78"/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95" name="Google Shape;10395;p78"/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4"/>
          <p:cNvSpPr txBox="1">
            <a:spLocks noGrp="1"/>
          </p:cNvSpPr>
          <p:nvPr>
            <p:ph type="title"/>
          </p:nvPr>
        </p:nvSpPr>
        <p:spPr>
          <a:xfrm>
            <a:off x="2125800" y="2424539"/>
            <a:ext cx="4892400" cy="10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THANKS!</a:t>
            </a:r>
            <a:endParaRPr lang="en-US" altLang="en-GB"/>
          </a:p>
        </p:txBody>
      </p:sp>
      <p:sp>
        <p:nvSpPr>
          <p:cNvPr id="1001" name="Google Shape;1001;p44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1002" name="Google Shape;1002;p44">
            <a:hlinkClick r:id="rId1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  <p:sp>
        <p:nvSpPr>
          <p:cNvPr id="1003" name="Google Shape;1003;p44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</a:rPr>
              <a:t>BUDGET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004" name="Google Shape;1004;p44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1005" name="Google Shape;1005;p44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1006" name="Google Shape;1006;p44"/>
          <p:cNvSpPr/>
          <p:nvPr/>
        </p:nvSpPr>
        <p:spPr>
          <a:xfrm>
            <a:off x="7415553" y="1990274"/>
            <a:ext cx="237300" cy="2373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7" name="Google Shape;1007;p44"/>
          <p:cNvSpPr/>
          <p:nvPr/>
        </p:nvSpPr>
        <p:spPr>
          <a:xfrm>
            <a:off x="5573204" y="1116799"/>
            <a:ext cx="697200" cy="69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8" name="Google Shape;1008;p44"/>
          <p:cNvSpPr/>
          <p:nvPr/>
        </p:nvSpPr>
        <p:spPr>
          <a:xfrm>
            <a:off x="3403871" y="5044002"/>
            <a:ext cx="697200" cy="69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09" name="Google Shape;1009;p44"/>
          <p:cNvGrpSpPr/>
          <p:nvPr/>
        </p:nvGrpSpPr>
        <p:grpSpPr>
          <a:xfrm>
            <a:off x="926374" y="4351501"/>
            <a:ext cx="621956" cy="560400"/>
            <a:chOff x="828474" y="4714951"/>
            <a:chExt cx="621956" cy="560400"/>
          </a:xfrm>
        </p:grpSpPr>
        <p:sp>
          <p:nvSpPr>
            <p:cNvPr id="1010" name="Google Shape;1010;p44"/>
            <p:cNvSpPr/>
            <p:nvPr/>
          </p:nvSpPr>
          <p:spPr>
            <a:xfrm>
              <a:off x="828474" y="4714951"/>
              <a:ext cx="323100" cy="323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44"/>
            <p:cNvSpPr/>
            <p:nvPr/>
          </p:nvSpPr>
          <p:spPr>
            <a:xfrm>
              <a:off x="1213129" y="5038050"/>
              <a:ext cx="237300" cy="237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12" name="Google Shape;1012;p44"/>
          <p:cNvGrpSpPr/>
          <p:nvPr/>
        </p:nvGrpSpPr>
        <p:grpSpPr>
          <a:xfrm>
            <a:off x="5715287" y="1262747"/>
            <a:ext cx="413045" cy="405306"/>
            <a:chOff x="1329585" y="1989925"/>
            <a:chExt cx="341472" cy="335074"/>
          </a:xfrm>
        </p:grpSpPr>
        <p:sp>
          <p:nvSpPr>
            <p:cNvPr id="1013" name="Google Shape;1013;p44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44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44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16" name="Google Shape;1016;p44"/>
          <p:cNvGrpSpPr/>
          <p:nvPr/>
        </p:nvGrpSpPr>
        <p:grpSpPr>
          <a:xfrm>
            <a:off x="3476568" y="5189940"/>
            <a:ext cx="551809" cy="405310"/>
            <a:chOff x="2278533" y="2937377"/>
            <a:chExt cx="346788" cy="254704"/>
          </a:xfrm>
        </p:grpSpPr>
        <p:sp>
          <p:nvSpPr>
            <p:cNvPr id="1017" name="Google Shape;1017;p44"/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44"/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19" name="Google Shape;1019;p44"/>
          <p:cNvSpPr/>
          <p:nvPr/>
        </p:nvSpPr>
        <p:spPr>
          <a:xfrm rot="10800000">
            <a:off x="2029089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020" name="Google Shape;1020;p44"/>
          <p:cNvCxnSpPr>
            <a:endCxn id="1007" idx="3"/>
          </p:cNvCxnSpPr>
          <p:nvPr/>
        </p:nvCxnSpPr>
        <p:spPr>
          <a:xfrm rot="10800000">
            <a:off x="6270404" y="1465399"/>
            <a:ext cx="3156000" cy="4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1021" name="Google Shape;1021;p44"/>
          <p:cNvCxnSpPr>
            <a:stCxn id="1008" idx="3"/>
          </p:cNvCxnSpPr>
          <p:nvPr/>
        </p:nvCxnSpPr>
        <p:spPr>
          <a:xfrm>
            <a:off x="4101071" y="5392602"/>
            <a:ext cx="5352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none" w="med" len="med"/>
          </a:ln>
        </p:spPr>
      </p:cxnSp>
      <p:sp>
        <p:nvSpPr>
          <p:cNvPr id="2" name="Text Box 1"/>
          <p:cNvSpPr txBox="1"/>
          <p:nvPr/>
        </p:nvSpPr>
        <p:spPr>
          <a:xfrm>
            <a:off x="2882265" y="3668395"/>
            <a:ext cx="38588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>
                <a:sym typeface="+mn-ea"/>
              </a:rPr>
              <a:t>Do you have any questions?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3"/>
          <p:cNvSpPr txBox="1">
            <a:spLocks noGrp="1"/>
          </p:cNvSpPr>
          <p:nvPr>
            <p:ph type="ctrTitle"/>
          </p:nvPr>
        </p:nvSpPr>
        <p:spPr>
          <a:xfrm>
            <a:off x="549910" y="1564005"/>
            <a:ext cx="4594225" cy="3180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440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ea typeface="Arial" panose="020B0604020202020204"/>
                <a:cs typeface="Arial" panose="020B0604020202020204"/>
                <a:sym typeface="+mn-ea"/>
              </a:rPr>
              <a:t>A project Proposal </a:t>
            </a:r>
            <a:br>
              <a:rPr sz="4400" b="1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ea typeface="Arial" panose="020B0604020202020204"/>
                <a:cs typeface="Arial" panose="020B0604020202020204"/>
              </a:rPr>
            </a:br>
            <a:r>
              <a:rPr sz="440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ea typeface="Arial" panose="020B0604020202020204"/>
                <a:cs typeface="Arial" panose="020B0604020202020204"/>
                <a:sym typeface="+mn-ea"/>
              </a:rPr>
              <a:t>On </a:t>
            </a:r>
            <a:br>
              <a:rPr sz="4000" b="1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ea typeface="Arial" panose="020B0604020202020204"/>
                <a:cs typeface="Arial" panose="020B0604020202020204"/>
              </a:rPr>
            </a:br>
            <a:r>
              <a:rPr lang="en-GB" sz="4800" b="0" dirty="0">
                <a:solidFill>
                  <a:schemeClr val="accent1"/>
                </a:solidFill>
                <a:sym typeface="+mn-ea"/>
              </a:rPr>
              <a:t>E-Commerce </a:t>
            </a:r>
            <a:br>
              <a:rPr lang="en-GB" sz="4800" b="0" dirty="0">
                <a:solidFill>
                  <a:schemeClr val="accent1"/>
                </a:solidFill>
                <a:sym typeface="+mn-ea"/>
              </a:rPr>
            </a:br>
            <a:r>
              <a:rPr lang="en-GB" sz="4800" b="0" dirty="0">
                <a:solidFill>
                  <a:schemeClr val="accent1"/>
                </a:solidFill>
                <a:sym typeface="+mn-ea"/>
              </a:rPr>
              <a:t>Web </a:t>
            </a:r>
            <a:br>
              <a:rPr lang="en-GB" sz="4800" b="0" dirty="0">
                <a:solidFill>
                  <a:schemeClr val="accent1"/>
                </a:solidFill>
                <a:sym typeface="+mn-ea"/>
              </a:rPr>
            </a:br>
            <a:r>
              <a:rPr lang="en-GB" sz="4800" b="0" dirty="0">
                <a:solidFill>
                  <a:schemeClr val="accent1"/>
                </a:solidFill>
                <a:sym typeface="+mn-ea"/>
              </a:rPr>
              <a:t>Application</a:t>
            </a:r>
            <a:endParaRPr lang="en-GB" sz="4800" b="0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04" name="Google Shape;704;p33">
            <a:hlinkClick r:id="rId1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  <p:sp>
        <p:nvSpPr>
          <p:cNvPr id="705" name="Google Shape;705;p33">
            <a:hlinkClick r:id="rId2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BUDGET</a:t>
            </a:r>
            <a:endParaRPr lang="en-GB" dirty="0"/>
          </a:p>
        </p:txBody>
      </p:sp>
      <p:sp>
        <p:nvSpPr>
          <p:cNvPr id="706" name="Google Shape;706;p3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2"/>
                </a:solidFill>
              </a:rPr>
              <a:t>PROJECT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708" name="Google Shape;708;p33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709" name="Google Shape;709;p33">
            <a:hlinkClick r:id="rId4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8287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TIMELINE</a:t>
            </a:r>
            <a:endParaRPr lang="en-GB" dirty="0"/>
          </a:p>
        </p:txBody>
      </p:sp>
      <p:grpSp>
        <p:nvGrpSpPr>
          <p:cNvPr id="737" name="Google Shape;737;p33"/>
          <p:cNvGrpSpPr/>
          <p:nvPr/>
        </p:nvGrpSpPr>
        <p:grpSpPr>
          <a:xfrm>
            <a:off x="4881525" y="1458397"/>
            <a:ext cx="431613" cy="583318"/>
            <a:chOff x="4881525" y="1458397"/>
            <a:chExt cx="431613" cy="583318"/>
          </a:xfrm>
        </p:grpSpPr>
        <p:sp>
          <p:nvSpPr>
            <p:cNvPr id="738" name="Google Shape;738;p33"/>
            <p:cNvSpPr/>
            <p:nvPr/>
          </p:nvSpPr>
          <p:spPr>
            <a:xfrm>
              <a:off x="5050337" y="1778915"/>
              <a:ext cx="262800" cy="262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4881525" y="1458397"/>
              <a:ext cx="262800" cy="262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40" name="Google Shape;740;p33"/>
          <p:cNvGrpSpPr/>
          <p:nvPr/>
        </p:nvGrpSpPr>
        <p:grpSpPr>
          <a:xfrm>
            <a:off x="558458" y="5473088"/>
            <a:ext cx="680933" cy="492395"/>
            <a:chOff x="558458" y="5473088"/>
            <a:chExt cx="680933" cy="492395"/>
          </a:xfrm>
        </p:grpSpPr>
        <p:sp>
          <p:nvSpPr>
            <p:cNvPr id="741" name="Google Shape;741;p33"/>
            <p:cNvSpPr/>
            <p:nvPr/>
          </p:nvSpPr>
          <p:spPr>
            <a:xfrm>
              <a:off x="558458" y="5473088"/>
              <a:ext cx="389100" cy="389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1002992" y="5729084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43" name="Google Shape;743;p33"/>
          <p:cNvGrpSpPr/>
          <p:nvPr/>
        </p:nvGrpSpPr>
        <p:grpSpPr>
          <a:xfrm>
            <a:off x="8380955" y="4843207"/>
            <a:ext cx="236400" cy="844443"/>
            <a:chOff x="8435600" y="4843207"/>
            <a:chExt cx="236400" cy="844443"/>
          </a:xfrm>
        </p:grpSpPr>
        <p:sp>
          <p:nvSpPr>
            <p:cNvPr id="744" name="Google Shape;744;p33"/>
            <p:cNvSpPr/>
            <p:nvPr/>
          </p:nvSpPr>
          <p:spPr>
            <a:xfrm>
              <a:off x="8435600" y="4843207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8435600" y="5147229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8435600" y="5451250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426210" y="1177925"/>
            <a:ext cx="309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1" name="Picture 30" descr="e-commerce-web-app-vecto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245" y="717550"/>
            <a:ext cx="3837305" cy="45891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6"/>
          <p:cNvSpPr txBox="1">
            <a:spLocks noGrp="1"/>
          </p:cNvSpPr>
          <p:nvPr>
            <p:ph type="title"/>
          </p:nvPr>
        </p:nvSpPr>
        <p:spPr>
          <a:xfrm>
            <a:off x="3590290" y="2114550"/>
            <a:ext cx="2289175" cy="5276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 dirty="0"/>
              <a:t>INTRUDUCTION</a:t>
            </a:r>
            <a:r>
              <a:rPr lang="en-GB" b="0" dirty="0"/>
              <a:t> </a:t>
            </a:r>
            <a:endParaRPr lang="en-GB" b="0" dirty="0"/>
          </a:p>
        </p:txBody>
      </p:sp>
      <p:sp>
        <p:nvSpPr>
          <p:cNvPr id="776" name="Google Shape;776;p36"/>
          <p:cNvSpPr txBox="1">
            <a:spLocks noGrp="1"/>
          </p:cNvSpPr>
          <p:nvPr>
            <p:ph type="title" idx="2"/>
          </p:nvPr>
        </p:nvSpPr>
        <p:spPr>
          <a:xfrm>
            <a:off x="6386611" y="2338665"/>
            <a:ext cx="182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 dirty="0"/>
              <a:t>PROBLEM</a:t>
            </a:r>
            <a:br>
              <a:rPr lang="en-US" altLang="en-GB" b="0" dirty="0"/>
            </a:br>
            <a:r>
              <a:rPr lang="en-US" altLang="en-GB" b="0" dirty="0"/>
              <a:t>STATEMENT</a:t>
            </a:r>
            <a:endParaRPr lang="en-US" altLang="en-GB" b="0" dirty="0"/>
          </a:p>
        </p:txBody>
      </p:sp>
      <p:sp>
        <p:nvSpPr>
          <p:cNvPr id="778" name="Google Shape;778;p36"/>
          <p:cNvSpPr txBox="1">
            <a:spLocks noGrp="1"/>
          </p:cNvSpPr>
          <p:nvPr>
            <p:ph type="title" idx="4"/>
          </p:nvPr>
        </p:nvSpPr>
        <p:spPr>
          <a:xfrm>
            <a:off x="3657731" y="4608760"/>
            <a:ext cx="182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 dirty="0">
                <a:sym typeface="+mn-ea"/>
              </a:rPr>
              <a:t>PROJECT </a:t>
            </a:r>
            <a:br>
              <a:rPr lang="en-US" altLang="en-GB" b="0" dirty="0">
                <a:sym typeface="+mn-ea"/>
              </a:rPr>
            </a:br>
            <a:r>
              <a:rPr lang="en-US" altLang="en-GB" b="0" dirty="0">
                <a:sym typeface="+mn-ea"/>
              </a:rPr>
              <a:t>OBJECTIVE</a:t>
            </a:r>
            <a:endParaRPr lang="en-US" altLang="en-GB" b="0" dirty="0"/>
          </a:p>
        </p:txBody>
      </p:sp>
      <p:sp>
        <p:nvSpPr>
          <p:cNvPr id="780" name="Google Shape;780;p36"/>
          <p:cNvSpPr txBox="1">
            <a:spLocks noGrp="1"/>
          </p:cNvSpPr>
          <p:nvPr>
            <p:ph type="title" idx="6"/>
          </p:nvPr>
        </p:nvSpPr>
        <p:spPr>
          <a:xfrm>
            <a:off x="6390421" y="4608760"/>
            <a:ext cx="182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 dirty="0">
                <a:sym typeface="+mn-ea"/>
              </a:rPr>
              <a:t>FEATURES</a:t>
            </a:r>
            <a:endParaRPr lang="en-US" altLang="en-GB" b="0" dirty="0"/>
          </a:p>
        </p:txBody>
      </p:sp>
      <p:sp>
        <p:nvSpPr>
          <p:cNvPr id="782" name="Google Shape;782;p36"/>
          <p:cNvSpPr txBox="1">
            <a:spLocks noGrp="1"/>
          </p:cNvSpPr>
          <p:nvPr>
            <p:ph type="title" idx="8"/>
          </p:nvPr>
        </p:nvSpPr>
        <p:spPr>
          <a:xfrm>
            <a:off x="518050" y="2753550"/>
            <a:ext cx="27258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TABLE OF CONTENTS</a:t>
            </a:r>
            <a:endParaRPr lang="en-GB" dirty="0"/>
          </a:p>
        </p:txBody>
      </p:sp>
      <p:cxnSp>
        <p:nvCxnSpPr>
          <p:cNvPr id="783" name="Google Shape;783;p36"/>
          <p:cNvCxnSpPr>
            <a:stCxn id="782" idx="0"/>
            <a:endCxn id="784" idx="1"/>
          </p:cNvCxnSpPr>
          <p:nvPr/>
        </p:nvCxnSpPr>
        <p:spPr>
          <a:xfrm rot="-5400000">
            <a:off x="1739050" y="1909950"/>
            <a:ext cx="985500" cy="7017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785" name="Google Shape;785;p36">
            <a:hlinkClick r:id="rId1" action="ppaction://hlinksldjump"/>
          </p:cNvPr>
          <p:cNvSpPr txBox="1">
            <a:spLocks noGrp="1"/>
          </p:cNvSpPr>
          <p:nvPr>
            <p:ph type="subTitle" idx="1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  <p:sp>
        <p:nvSpPr>
          <p:cNvPr id="786" name="Google Shape;786;p36">
            <a:hlinkClick r:id="rId2" action="ppaction://hlinksldjump"/>
          </p:cNvPr>
          <p:cNvSpPr txBox="1">
            <a:spLocks noGrp="1"/>
          </p:cNvSpPr>
          <p:nvPr>
            <p:ph type="subTitle" idx="1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 lang="en-GB"/>
          </a:p>
        </p:txBody>
      </p:sp>
      <p:sp>
        <p:nvSpPr>
          <p:cNvPr id="787" name="Google Shape;787;p36">
            <a:hlinkClick r:id="rId3" action="ppaction://hlinksldjump"/>
          </p:cNvPr>
          <p:cNvSpPr txBox="1">
            <a:spLocks noGrp="1"/>
          </p:cNvSpPr>
          <p:nvPr>
            <p:ph type="subTitle" idx="1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PROJECT</a:t>
            </a:r>
            <a:endParaRPr lang="en-GB">
              <a:solidFill>
                <a:schemeClr val="accent2"/>
              </a:solidFill>
            </a:endParaRPr>
          </a:p>
        </p:txBody>
      </p:sp>
      <p:sp>
        <p:nvSpPr>
          <p:cNvPr id="788" name="Google Shape;788;p36">
            <a:hlinkClick r:id="rId4" action="ppaction://hlinksldjump"/>
          </p:cNvPr>
          <p:cNvSpPr txBox="1">
            <a:spLocks noGrp="1"/>
          </p:cNvSpPr>
          <p:nvPr>
            <p:ph type="subTitle" idx="1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789" name="Google Shape;789;p36"/>
          <p:cNvSpPr/>
          <p:nvPr/>
        </p:nvSpPr>
        <p:spPr>
          <a:xfrm>
            <a:off x="3046853" y="1744374"/>
            <a:ext cx="237300" cy="2373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4" name="Google Shape;784;p36"/>
          <p:cNvSpPr/>
          <p:nvPr/>
        </p:nvSpPr>
        <p:spPr>
          <a:xfrm>
            <a:off x="2582600" y="1417225"/>
            <a:ext cx="701700" cy="701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90" name="Google Shape;790;p36"/>
          <p:cNvGrpSpPr/>
          <p:nvPr/>
        </p:nvGrpSpPr>
        <p:grpSpPr>
          <a:xfrm>
            <a:off x="2709416" y="1560838"/>
            <a:ext cx="448065" cy="414463"/>
            <a:chOff x="4126815" y="2760704"/>
            <a:chExt cx="380393" cy="363118"/>
          </a:xfrm>
        </p:grpSpPr>
        <p:sp>
          <p:nvSpPr>
            <p:cNvPr id="791" name="Google Shape;791;p36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95" name="Google Shape;795;p36"/>
          <p:cNvSpPr/>
          <p:nvPr/>
        </p:nvSpPr>
        <p:spPr>
          <a:xfrm>
            <a:off x="3839845" y="3692525"/>
            <a:ext cx="817880" cy="6496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03</a:t>
            </a:r>
            <a:endParaRPr b="1" i="0" dirty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sp>
        <p:nvSpPr>
          <p:cNvPr id="796" name="Google Shape;796;p36"/>
          <p:cNvSpPr/>
          <p:nvPr/>
        </p:nvSpPr>
        <p:spPr>
          <a:xfrm>
            <a:off x="6468817" y="3690905"/>
            <a:ext cx="831090" cy="6516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04</a:t>
            </a:r>
            <a:endParaRPr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sp>
        <p:nvSpPr>
          <p:cNvPr id="797" name="Google Shape;797;p36"/>
          <p:cNvSpPr/>
          <p:nvPr/>
        </p:nvSpPr>
        <p:spPr>
          <a:xfrm>
            <a:off x="3839667" y="1452887"/>
            <a:ext cx="723075" cy="6516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01</a:t>
            </a:r>
            <a:endParaRPr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sp>
        <p:nvSpPr>
          <p:cNvPr id="798" name="Google Shape;798;p36"/>
          <p:cNvSpPr/>
          <p:nvPr/>
        </p:nvSpPr>
        <p:spPr>
          <a:xfrm>
            <a:off x="6468817" y="1452887"/>
            <a:ext cx="825734" cy="6516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02</a:t>
            </a:r>
            <a:endParaRPr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sp>
        <p:nvSpPr>
          <p:cNvPr id="799" name="Google Shape;799;p36"/>
          <p:cNvSpPr txBox="1">
            <a:spLocks noGrp="1"/>
          </p:cNvSpPr>
          <p:nvPr>
            <p:ph type="subTitle" idx="9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grpSp>
        <p:nvGrpSpPr>
          <p:cNvPr id="800" name="Google Shape;800;p36"/>
          <p:cNvGrpSpPr/>
          <p:nvPr/>
        </p:nvGrpSpPr>
        <p:grpSpPr>
          <a:xfrm>
            <a:off x="7924977" y="1252056"/>
            <a:ext cx="538061" cy="560627"/>
            <a:chOff x="7924977" y="1252056"/>
            <a:chExt cx="538061" cy="560627"/>
          </a:xfrm>
        </p:grpSpPr>
        <p:sp>
          <p:nvSpPr>
            <p:cNvPr id="801" name="Google Shape;801;p36"/>
            <p:cNvSpPr/>
            <p:nvPr/>
          </p:nvSpPr>
          <p:spPr>
            <a:xfrm>
              <a:off x="7924977" y="1550483"/>
              <a:ext cx="262200" cy="2622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8200839" y="1252056"/>
              <a:ext cx="262200" cy="262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03" name="Google Shape;803;p36"/>
          <p:cNvGrpSpPr/>
          <p:nvPr/>
        </p:nvGrpSpPr>
        <p:grpSpPr>
          <a:xfrm>
            <a:off x="1271525" y="4920325"/>
            <a:ext cx="655039" cy="706378"/>
            <a:chOff x="1271525" y="4920325"/>
            <a:chExt cx="655039" cy="706378"/>
          </a:xfrm>
        </p:grpSpPr>
        <p:sp>
          <p:nvSpPr>
            <p:cNvPr id="804" name="Google Shape;804;p36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6"/>
          <p:cNvSpPr txBox="1">
            <a:spLocks noGrp="1"/>
          </p:cNvSpPr>
          <p:nvPr>
            <p:ph type="title"/>
          </p:nvPr>
        </p:nvSpPr>
        <p:spPr>
          <a:xfrm>
            <a:off x="3657600" y="2118995"/>
            <a:ext cx="2289175" cy="5276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 dirty="0"/>
              <a:t>REQUIREMENTS</a:t>
            </a:r>
            <a:endParaRPr lang="en-US" altLang="en-GB" b="0" dirty="0"/>
          </a:p>
        </p:txBody>
      </p:sp>
      <p:sp>
        <p:nvSpPr>
          <p:cNvPr id="778" name="Google Shape;778;p36"/>
          <p:cNvSpPr txBox="1">
            <a:spLocks noGrp="1"/>
          </p:cNvSpPr>
          <p:nvPr>
            <p:ph type="title" idx="4"/>
          </p:nvPr>
        </p:nvSpPr>
        <p:spPr>
          <a:xfrm>
            <a:off x="3771265" y="4806315"/>
            <a:ext cx="2175510" cy="5276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 dirty="0"/>
              <a:t>FEATURE</a:t>
            </a:r>
            <a:br>
              <a:rPr lang="en-US" altLang="en-GB" b="0" dirty="0"/>
            </a:br>
            <a:r>
              <a:rPr lang="en-US" altLang="en-GB" b="0" dirty="0"/>
              <a:t>BASED OUTCOMES</a:t>
            </a:r>
            <a:endParaRPr lang="en-US" altLang="en-GB" b="0" dirty="0"/>
          </a:p>
        </p:txBody>
      </p:sp>
      <p:sp>
        <p:nvSpPr>
          <p:cNvPr id="782" name="Google Shape;782;p36"/>
          <p:cNvSpPr txBox="1">
            <a:spLocks noGrp="1"/>
          </p:cNvSpPr>
          <p:nvPr>
            <p:ph type="title" idx="8"/>
          </p:nvPr>
        </p:nvSpPr>
        <p:spPr>
          <a:xfrm>
            <a:off x="518050" y="2753550"/>
            <a:ext cx="27258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 lang="en-GB"/>
          </a:p>
        </p:txBody>
      </p:sp>
      <p:cxnSp>
        <p:nvCxnSpPr>
          <p:cNvPr id="783" name="Google Shape;783;p36"/>
          <p:cNvCxnSpPr>
            <a:stCxn id="782" idx="0"/>
            <a:endCxn id="784" idx="1"/>
          </p:cNvCxnSpPr>
          <p:nvPr/>
        </p:nvCxnSpPr>
        <p:spPr>
          <a:xfrm rot="-5400000">
            <a:off x="1739050" y="1909950"/>
            <a:ext cx="985500" cy="7017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785" name="Google Shape;785;p36">
            <a:hlinkClick r:id="rId1" action="ppaction://hlinksldjump"/>
          </p:cNvPr>
          <p:cNvSpPr txBox="1">
            <a:spLocks noGrp="1"/>
          </p:cNvSpPr>
          <p:nvPr>
            <p:ph type="subTitle" idx="1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  <p:sp>
        <p:nvSpPr>
          <p:cNvPr id="786" name="Google Shape;786;p36">
            <a:hlinkClick r:id="rId2" action="ppaction://hlinksldjump"/>
          </p:cNvPr>
          <p:cNvSpPr txBox="1">
            <a:spLocks noGrp="1"/>
          </p:cNvSpPr>
          <p:nvPr>
            <p:ph type="subTitle" idx="1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 lang="en-GB"/>
          </a:p>
        </p:txBody>
      </p:sp>
      <p:sp>
        <p:nvSpPr>
          <p:cNvPr id="787" name="Google Shape;787;p36">
            <a:hlinkClick r:id="rId3" action="ppaction://hlinksldjump"/>
          </p:cNvPr>
          <p:cNvSpPr txBox="1">
            <a:spLocks noGrp="1"/>
          </p:cNvSpPr>
          <p:nvPr>
            <p:ph type="subTitle" idx="1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</a:rPr>
              <a:t>PROJECT</a:t>
            </a:r>
            <a:endParaRPr lang="en-GB" b="1">
              <a:solidFill>
                <a:schemeClr val="accent2"/>
              </a:solidFill>
            </a:endParaRPr>
          </a:p>
        </p:txBody>
      </p:sp>
      <p:sp>
        <p:nvSpPr>
          <p:cNvPr id="788" name="Google Shape;788;p36">
            <a:hlinkClick r:id="rId3" action="ppaction://hlinksldjump"/>
          </p:cNvPr>
          <p:cNvSpPr txBox="1">
            <a:spLocks noGrp="1"/>
          </p:cNvSpPr>
          <p:nvPr>
            <p:ph type="subTitle" idx="1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789" name="Google Shape;789;p36"/>
          <p:cNvSpPr/>
          <p:nvPr/>
        </p:nvSpPr>
        <p:spPr>
          <a:xfrm>
            <a:off x="3046853" y="1744374"/>
            <a:ext cx="237300" cy="2373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4" name="Google Shape;784;p36"/>
          <p:cNvSpPr/>
          <p:nvPr/>
        </p:nvSpPr>
        <p:spPr>
          <a:xfrm>
            <a:off x="2582600" y="1417225"/>
            <a:ext cx="701700" cy="701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90" name="Google Shape;790;p36"/>
          <p:cNvGrpSpPr/>
          <p:nvPr/>
        </p:nvGrpSpPr>
        <p:grpSpPr>
          <a:xfrm>
            <a:off x="2709416" y="1560838"/>
            <a:ext cx="448065" cy="414463"/>
            <a:chOff x="4126815" y="2760704"/>
            <a:chExt cx="380393" cy="363118"/>
          </a:xfrm>
        </p:grpSpPr>
        <p:sp>
          <p:nvSpPr>
            <p:cNvPr id="791" name="Google Shape;791;p36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95" name="Google Shape;795;p36"/>
          <p:cNvSpPr/>
          <p:nvPr/>
        </p:nvSpPr>
        <p:spPr>
          <a:xfrm>
            <a:off x="3839845" y="3692525"/>
            <a:ext cx="817880" cy="6496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</a:t>
            </a:r>
            <a:r>
              <a:rPr lang="en-US"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6</a:t>
            </a:r>
            <a:endParaRPr lang="en-US"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sp>
        <p:nvSpPr>
          <p:cNvPr id="797" name="Google Shape;797;p36"/>
          <p:cNvSpPr/>
          <p:nvPr/>
        </p:nvSpPr>
        <p:spPr>
          <a:xfrm>
            <a:off x="3839667" y="1452887"/>
            <a:ext cx="723075" cy="6516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</a:t>
            </a:r>
            <a:r>
              <a:rPr lang="en-US"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5</a:t>
            </a:r>
            <a:endParaRPr lang="en-US"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sp>
        <p:nvSpPr>
          <p:cNvPr id="799" name="Google Shape;799;p36"/>
          <p:cNvSpPr txBox="1">
            <a:spLocks noGrp="1"/>
          </p:cNvSpPr>
          <p:nvPr>
            <p:ph type="subTitle" idx="9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grpSp>
        <p:nvGrpSpPr>
          <p:cNvPr id="800" name="Google Shape;800;p36"/>
          <p:cNvGrpSpPr/>
          <p:nvPr/>
        </p:nvGrpSpPr>
        <p:grpSpPr>
          <a:xfrm>
            <a:off x="7924977" y="1252056"/>
            <a:ext cx="538061" cy="560627"/>
            <a:chOff x="7924977" y="1252056"/>
            <a:chExt cx="538061" cy="560627"/>
          </a:xfrm>
        </p:grpSpPr>
        <p:sp>
          <p:nvSpPr>
            <p:cNvPr id="801" name="Google Shape;801;p36"/>
            <p:cNvSpPr/>
            <p:nvPr/>
          </p:nvSpPr>
          <p:spPr>
            <a:xfrm>
              <a:off x="7924977" y="1550483"/>
              <a:ext cx="262200" cy="2622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8200839" y="1252056"/>
              <a:ext cx="262200" cy="262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03" name="Google Shape;803;p36"/>
          <p:cNvGrpSpPr/>
          <p:nvPr/>
        </p:nvGrpSpPr>
        <p:grpSpPr>
          <a:xfrm>
            <a:off x="1271525" y="4920325"/>
            <a:ext cx="655039" cy="706378"/>
            <a:chOff x="1271525" y="4920325"/>
            <a:chExt cx="655039" cy="706378"/>
          </a:xfrm>
        </p:grpSpPr>
        <p:sp>
          <p:nvSpPr>
            <p:cNvPr id="804" name="Google Shape;804;p36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37" descr="D:\5th sem tools html\project\project pic\e-commerce-website-1536x900.pnge-commerce-website-1536x90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106135" y="2258595"/>
            <a:ext cx="4011930" cy="235013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37"/>
          <p:cNvSpPr txBox="1">
            <a:spLocks noGrp="1"/>
          </p:cNvSpPr>
          <p:nvPr>
            <p:ph type="title"/>
          </p:nvPr>
        </p:nvSpPr>
        <p:spPr>
          <a:xfrm>
            <a:off x="304165" y="3409950"/>
            <a:ext cx="4219575" cy="842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Intruduction</a:t>
            </a:r>
            <a:endParaRPr lang="en-US" altLang="en-GB"/>
          </a:p>
        </p:txBody>
      </p:sp>
      <p:sp>
        <p:nvSpPr>
          <p:cNvPr id="812" name="Google Shape;812;p37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811530" y="174625"/>
            <a:ext cx="1235710" cy="4051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accent2"/>
                </a:solidFill>
              </a:rPr>
              <a:t>INTRUDUCTION</a:t>
            </a:r>
            <a:endParaRPr lang="en-US" altLang="en-GB">
              <a:solidFill>
                <a:schemeClr val="accent2"/>
              </a:solidFill>
            </a:endParaRPr>
          </a:p>
        </p:txBody>
      </p:sp>
      <p:sp>
        <p:nvSpPr>
          <p:cNvPr id="813" name="Google Shape;813;p37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FEATURES</a:t>
            </a:r>
            <a:endParaRPr lang="en-US" altLang="en-GB"/>
          </a:p>
        </p:txBody>
      </p:sp>
      <p:sp>
        <p:nvSpPr>
          <p:cNvPr id="814" name="Google Shape;814;p37">
            <a:hlinkClick r:id="rId4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815" name="Google Shape;815;p37">
            <a:hlinkClick r:id="rId5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816" name="Google Shape;816;p37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817" name="Google Shape;817;p37"/>
          <p:cNvSpPr txBox="1">
            <a:spLocks noGrp="1"/>
          </p:cNvSpPr>
          <p:nvPr>
            <p:ph type="subTitle" idx="2"/>
          </p:nvPr>
        </p:nvSpPr>
        <p:spPr>
          <a:xfrm>
            <a:off x="759515" y="4323928"/>
            <a:ext cx="3514483" cy="11730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Buying and selling of products on online service or over the internet is called e-commerce</a:t>
            </a:r>
            <a:r>
              <a:rPr lang="en-US" b="1" dirty="0"/>
              <a:t>, </a:t>
            </a:r>
            <a:r>
              <a:rPr lang="en-US" dirty="0"/>
              <a:t>and people who do it are commers.</a:t>
            </a:r>
            <a:endParaRPr lang="en-GB" dirty="0"/>
          </a:p>
        </p:txBody>
      </p:sp>
      <p:sp>
        <p:nvSpPr>
          <p:cNvPr id="818" name="Google Shape;818;p37"/>
          <p:cNvSpPr/>
          <p:nvPr/>
        </p:nvSpPr>
        <p:spPr>
          <a:xfrm>
            <a:off x="997469" y="1975265"/>
            <a:ext cx="1478527" cy="13325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01</a:t>
            </a:r>
            <a:endParaRPr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grpSp>
        <p:nvGrpSpPr>
          <p:cNvPr id="819" name="Google Shape;819;p37"/>
          <p:cNvGrpSpPr/>
          <p:nvPr/>
        </p:nvGrpSpPr>
        <p:grpSpPr>
          <a:xfrm>
            <a:off x="3470151" y="1675213"/>
            <a:ext cx="703669" cy="670009"/>
            <a:chOff x="3470151" y="1675213"/>
            <a:chExt cx="703669" cy="670009"/>
          </a:xfrm>
        </p:grpSpPr>
        <p:sp>
          <p:nvSpPr>
            <p:cNvPr id="820" name="Google Shape;820;p37"/>
            <p:cNvSpPr/>
            <p:nvPr/>
          </p:nvSpPr>
          <p:spPr>
            <a:xfrm>
              <a:off x="3784720" y="1675213"/>
              <a:ext cx="389100" cy="389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3470151" y="210882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22" name="Google Shape;822;p37"/>
          <p:cNvGrpSpPr/>
          <p:nvPr/>
        </p:nvGrpSpPr>
        <p:grpSpPr>
          <a:xfrm>
            <a:off x="5500550" y="2643732"/>
            <a:ext cx="236400" cy="540421"/>
            <a:chOff x="5500550" y="2643732"/>
            <a:chExt cx="236400" cy="540421"/>
          </a:xfrm>
        </p:grpSpPr>
        <p:sp>
          <p:nvSpPr>
            <p:cNvPr id="823" name="Google Shape;823;p37"/>
            <p:cNvSpPr/>
            <p:nvPr/>
          </p:nvSpPr>
          <p:spPr>
            <a:xfrm>
              <a:off x="5500550" y="264373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37"/>
            <p:cNvSpPr/>
            <p:nvPr/>
          </p:nvSpPr>
          <p:spPr>
            <a:xfrm>
              <a:off x="5500550" y="2947754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25" name="Google Shape;825;p37"/>
          <p:cNvGrpSpPr/>
          <p:nvPr/>
        </p:nvGrpSpPr>
        <p:grpSpPr>
          <a:xfrm>
            <a:off x="4938300" y="5304561"/>
            <a:ext cx="661400" cy="656314"/>
            <a:chOff x="4938300" y="5304561"/>
            <a:chExt cx="661400" cy="656314"/>
          </a:xfrm>
        </p:grpSpPr>
        <p:sp>
          <p:nvSpPr>
            <p:cNvPr id="826" name="Google Shape;826;p37"/>
            <p:cNvSpPr/>
            <p:nvPr/>
          </p:nvSpPr>
          <p:spPr>
            <a:xfrm>
              <a:off x="4938300" y="5666875"/>
              <a:ext cx="294000" cy="294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5305700" y="5304561"/>
              <a:ext cx="294000" cy="294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5305689" y="5666875"/>
              <a:ext cx="294000" cy="294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29" name="Google Shape;829;p37"/>
          <p:cNvSpPr/>
          <p:nvPr/>
        </p:nvSpPr>
        <p:spPr>
          <a:xfrm>
            <a:off x="399850" y="5176679"/>
            <a:ext cx="236400" cy="2364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0" name="Google Shape;830;p37"/>
          <p:cNvSpPr/>
          <p:nvPr/>
        </p:nvSpPr>
        <p:spPr>
          <a:xfrm rot="10800000">
            <a:off x="108087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0"/>
          <p:cNvSpPr/>
          <p:nvPr/>
        </p:nvSpPr>
        <p:spPr>
          <a:xfrm>
            <a:off x="695167" y="1351344"/>
            <a:ext cx="3357600" cy="335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9" name="Google Shape;889;p40"/>
          <p:cNvSpPr/>
          <p:nvPr/>
        </p:nvSpPr>
        <p:spPr>
          <a:xfrm>
            <a:off x="4438234" y="1156838"/>
            <a:ext cx="1638944" cy="1629862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1" name="Google Shape;891;p40"/>
          <p:cNvSpPr txBox="1">
            <a:spLocks noGrp="1"/>
          </p:cNvSpPr>
          <p:nvPr>
            <p:ph type="body" idx="1"/>
          </p:nvPr>
        </p:nvSpPr>
        <p:spPr>
          <a:xfrm>
            <a:off x="4933950" y="2221865"/>
            <a:ext cx="3845560" cy="3511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Online shopping is a platform that embraces technology and at the same time incorporates the various needs of a people to enable them shop at their comfort.</a:t>
            </a:r>
            <a:endParaRPr lang="en-US" sz="1700" dirty="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I am doing an e-commerce online store call </a:t>
            </a:r>
            <a:r>
              <a:rPr lang="en-US" sz="1700" b="1" u="sng" dirty="0">
                <a:solidFill>
                  <a:schemeClr val="dk2"/>
                </a:solidFill>
              </a:rPr>
              <a:t>shop.qanita.bd. </a:t>
            </a:r>
            <a:endParaRPr lang="en-US" sz="1700" dirty="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dk2"/>
                </a:solidFill>
              </a:rPr>
              <a:t>Types of Users of the website are:</a:t>
            </a:r>
            <a:endParaRPr lang="en-US" sz="1700" b="1" dirty="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dk2"/>
                </a:solidFill>
              </a:rPr>
              <a:t>• Visitors</a:t>
            </a:r>
            <a:endParaRPr lang="en-US" sz="1700" b="1" dirty="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dk2"/>
                </a:solidFill>
              </a:rPr>
              <a:t>• Customers ( Registered Member )</a:t>
            </a:r>
            <a:endParaRPr lang="en-US" sz="1700" b="1" dirty="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dk2"/>
                </a:solidFill>
              </a:rPr>
              <a:t>• Admin</a:t>
            </a:r>
            <a:endParaRPr lang="en-US" sz="1700" b="1" dirty="0">
              <a:solidFill>
                <a:schemeClr val="dk2"/>
              </a:solidFill>
            </a:endParaRPr>
          </a:p>
        </p:txBody>
      </p:sp>
      <p:pic>
        <p:nvPicPr>
          <p:cNvPr id="892" name="Google Shape;892;p40" descr="D:\5th sem tools html\project\project pic\E-commerce-Web-Application_-Why-Your-Business-Needs-One.pngE-commerce-Web-Application_-Why-Your-Business-Needs-On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23848" y="2221547"/>
            <a:ext cx="3623100" cy="2414905"/>
          </a:xfrm>
          <a:prstGeom prst="roundRect">
            <a:avLst>
              <a:gd name="adj" fmla="val 10682"/>
            </a:avLst>
          </a:prstGeom>
          <a:noFill/>
          <a:ln>
            <a:noFill/>
          </a:ln>
        </p:spPr>
      </p:pic>
      <p:sp>
        <p:nvSpPr>
          <p:cNvPr id="893" name="Google Shape;893;p40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894" name="Google Shape;894;p40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ABOUT</a:t>
            </a:r>
            <a:endParaRPr lang="en-GB">
              <a:solidFill>
                <a:schemeClr val="accent2"/>
              </a:solidFill>
            </a:endParaRPr>
          </a:p>
        </p:txBody>
      </p:sp>
      <p:sp>
        <p:nvSpPr>
          <p:cNvPr id="895" name="Google Shape;895;p40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 lang="en-GB"/>
          </a:p>
        </p:txBody>
      </p:sp>
      <p:sp>
        <p:nvSpPr>
          <p:cNvPr id="896" name="Google Shape;896;p40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897" name="Google Shape;897;p40">
            <a:hlinkClick r:id="rId5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grpSp>
        <p:nvGrpSpPr>
          <p:cNvPr id="898" name="Google Shape;898;p40"/>
          <p:cNvGrpSpPr/>
          <p:nvPr/>
        </p:nvGrpSpPr>
        <p:grpSpPr>
          <a:xfrm>
            <a:off x="581262" y="1529963"/>
            <a:ext cx="623677" cy="453227"/>
            <a:chOff x="733662" y="1529963"/>
            <a:chExt cx="623677" cy="453227"/>
          </a:xfrm>
        </p:grpSpPr>
        <p:sp>
          <p:nvSpPr>
            <p:cNvPr id="899" name="Google Shape;899;p40"/>
            <p:cNvSpPr/>
            <p:nvPr/>
          </p:nvSpPr>
          <p:spPr>
            <a:xfrm>
              <a:off x="733662" y="1529963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1018039" y="1643890"/>
              <a:ext cx="339300" cy="339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5" name="Google Shape;905;p40"/>
          <p:cNvGrpSpPr/>
          <p:nvPr/>
        </p:nvGrpSpPr>
        <p:grpSpPr>
          <a:xfrm>
            <a:off x="3689904" y="4938432"/>
            <a:ext cx="794719" cy="786387"/>
            <a:chOff x="3689904" y="4862232"/>
            <a:chExt cx="794719" cy="786387"/>
          </a:xfrm>
        </p:grpSpPr>
        <p:sp>
          <p:nvSpPr>
            <p:cNvPr id="906" name="Google Shape;906;p40"/>
            <p:cNvSpPr/>
            <p:nvPr/>
          </p:nvSpPr>
          <p:spPr>
            <a:xfrm>
              <a:off x="4145323" y="5309319"/>
              <a:ext cx="339300" cy="339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3689904" y="4862232"/>
              <a:ext cx="405300" cy="4053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08" name="Google Shape;908;p40"/>
          <p:cNvSpPr/>
          <p:nvPr/>
        </p:nvSpPr>
        <p:spPr>
          <a:xfrm rot="10800000">
            <a:off x="108087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09" name="Google Shape;909;p40"/>
          <p:cNvGrpSpPr/>
          <p:nvPr/>
        </p:nvGrpSpPr>
        <p:grpSpPr>
          <a:xfrm>
            <a:off x="1312240" y="5517026"/>
            <a:ext cx="501811" cy="216007"/>
            <a:chOff x="1312240" y="5440826"/>
            <a:chExt cx="501811" cy="216007"/>
          </a:xfrm>
        </p:grpSpPr>
        <p:sp>
          <p:nvSpPr>
            <p:cNvPr id="910" name="Google Shape;910;p40"/>
            <p:cNvSpPr/>
            <p:nvPr/>
          </p:nvSpPr>
          <p:spPr>
            <a:xfrm rot="5400000">
              <a:off x="1312240" y="5440826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1" name="Google Shape;911;p40"/>
            <p:cNvSpPr/>
            <p:nvPr/>
          </p:nvSpPr>
          <p:spPr>
            <a:xfrm rot="5400000">
              <a:off x="1598051" y="5440833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18" name="Google Shape;818;p37"/>
          <p:cNvSpPr/>
          <p:nvPr/>
        </p:nvSpPr>
        <p:spPr>
          <a:xfrm>
            <a:off x="5151755" y="1249680"/>
            <a:ext cx="1478280" cy="13258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p42" descr="D:\5th sem tools html\project\project pic\Industries-1.pngIndustries-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5435" y="1370865"/>
            <a:ext cx="4063800" cy="4115435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42"/>
          <p:cNvSpPr txBox="1">
            <a:spLocks noGrp="1"/>
          </p:cNvSpPr>
          <p:nvPr>
            <p:ph type="title"/>
          </p:nvPr>
        </p:nvSpPr>
        <p:spPr>
          <a:xfrm>
            <a:off x="4679950" y="4258310"/>
            <a:ext cx="4464050" cy="1517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 dirty="0">
                <a:sym typeface="+mn-ea"/>
              </a:rPr>
              <a:t>PROBLEM</a:t>
            </a:r>
            <a:br>
              <a:rPr lang="en-US" altLang="en-GB" b="0" dirty="0">
                <a:sym typeface="+mn-ea"/>
              </a:rPr>
            </a:br>
            <a:r>
              <a:rPr lang="en-US" altLang="en-GB" b="0" dirty="0">
                <a:sym typeface="+mn-ea"/>
              </a:rPr>
              <a:t>STATEMENT</a:t>
            </a:r>
            <a:br>
              <a:rPr lang="en-US" altLang="en-GB" b="0" dirty="0"/>
            </a:br>
            <a:endParaRPr lang="en-GB"/>
          </a:p>
        </p:txBody>
      </p:sp>
      <p:sp>
        <p:nvSpPr>
          <p:cNvPr id="947" name="Google Shape;947;p42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</a:rPr>
              <a:t>BUDGET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949" name="Google Shape;949;p42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950" name="Google Shape;950;p42"/>
          <p:cNvSpPr txBox="1">
            <a:spLocks noGrp="1"/>
          </p:cNvSpPr>
          <p:nvPr>
            <p:ph type="subTitle" idx="6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951" name="Google Shape;951;p42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952" name="Google Shape;952;p42"/>
          <p:cNvSpPr/>
          <p:nvPr/>
        </p:nvSpPr>
        <p:spPr>
          <a:xfrm>
            <a:off x="5153862" y="1975265"/>
            <a:ext cx="1688442" cy="13325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02</a:t>
            </a:r>
            <a:endParaRPr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grpSp>
        <p:nvGrpSpPr>
          <p:cNvPr id="953" name="Google Shape;953;p42"/>
          <p:cNvGrpSpPr/>
          <p:nvPr/>
        </p:nvGrpSpPr>
        <p:grpSpPr>
          <a:xfrm>
            <a:off x="7626544" y="1675213"/>
            <a:ext cx="703669" cy="670009"/>
            <a:chOff x="3470151" y="1675213"/>
            <a:chExt cx="703669" cy="670009"/>
          </a:xfrm>
        </p:grpSpPr>
        <p:sp>
          <p:nvSpPr>
            <p:cNvPr id="954" name="Google Shape;954;p42"/>
            <p:cNvSpPr/>
            <p:nvPr/>
          </p:nvSpPr>
          <p:spPr>
            <a:xfrm>
              <a:off x="3784720" y="1675213"/>
              <a:ext cx="389100" cy="389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3470151" y="210882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6" name="Google Shape;956;p42"/>
          <p:cNvGrpSpPr/>
          <p:nvPr/>
        </p:nvGrpSpPr>
        <p:grpSpPr>
          <a:xfrm>
            <a:off x="421293" y="4860733"/>
            <a:ext cx="236400" cy="540421"/>
            <a:chOff x="5500550" y="2643732"/>
            <a:chExt cx="236400" cy="540421"/>
          </a:xfrm>
        </p:grpSpPr>
        <p:sp>
          <p:nvSpPr>
            <p:cNvPr id="957" name="Google Shape;957;p42"/>
            <p:cNvSpPr/>
            <p:nvPr/>
          </p:nvSpPr>
          <p:spPr>
            <a:xfrm>
              <a:off x="5500550" y="264373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5500550" y="2947754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59" name="Google Shape;959;p42"/>
          <p:cNvSpPr/>
          <p:nvPr/>
        </p:nvSpPr>
        <p:spPr>
          <a:xfrm>
            <a:off x="4679193" y="5412704"/>
            <a:ext cx="236400" cy="236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0" name="Google Shape;960;p42"/>
          <p:cNvSpPr/>
          <p:nvPr/>
        </p:nvSpPr>
        <p:spPr>
          <a:xfrm rot="10800000">
            <a:off x="2029098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1" name="Google Shape;961;p42">
            <a:hlinkClick r:id="rId5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" name="Google Shape;916;p41"/>
          <p:cNvGrpSpPr/>
          <p:nvPr/>
        </p:nvGrpSpPr>
        <p:grpSpPr>
          <a:xfrm>
            <a:off x="3367343" y="4141908"/>
            <a:ext cx="1857136" cy="1855265"/>
            <a:chOff x="2497275" y="2744159"/>
            <a:chExt cx="370930" cy="370549"/>
          </a:xfrm>
        </p:grpSpPr>
        <p:sp>
          <p:nvSpPr>
            <p:cNvPr id="917" name="Google Shape;917;p41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41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41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41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41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41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23" name="Google Shape;923;p41"/>
          <p:cNvSpPr txBox="1">
            <a:spLocks noGrp="1"/>
          </p:cNvSpPr>
          <p:nvPr>
            <p:ph type="title"/>
          </p:nvPr>
        </p:nvSpPr>
        <p:spPr>
          <a:xfrm>
            <a:off x="513305" y="1558047"/>
            <a:ext cx="262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 dirty="0">
                <a:sym typeface="+mn-ea"/>
              </a:rPr>
              <a:t>PROBLEM</a:t>
            </a:r>
            <a:br>
              <a:rPr lang="en-US" altLang="en-GB" b="0" dirty="0">
                <a:sym typeface="+mn-ea"/>
              </a:rPr>
            </a:br>
            <a:r>
              <a:rPr lang="en-US" altLang="en-GB" b="0" dirty="0">
                <a:sym typeface="+mn-ea"/>
              </a:rPr>
              <a:t>STATEMENT</a:t>
            </a:r>
            <a:endParaRPr lang="en-GB"/>
          </a:p>
        </p:txBody>
      </p:sp>
      <p:sp>
        <p:nvSpPr>
          <p:cNvPr id="924" name="Google Shape;924;p41"/>
          <p:cNvSpPr txBox="1">
            <a:spLocks noGrp="1"/>
          </p:cNvSpPr>
          <p:nvPr>
            <p:ph type="body" idx="6"/>
          </p:nvPr>
        </p:nvSpPr>
        <p:spPr>
          <a:xfrm>
            <a:off x="257810" y="2609215"/>
            <a:ext cx="3905885" cy="3074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Current e-commerce online shops do not meet individual’s specific needs, are less appealing to users and are limited to the communication. </a:t>
            </a:r>
            <a:endParaRPr lang="en-US" sz="1700" dirty="0"/>
          </a:p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/>
          </a:p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They display a broad range of products and services to persons who may never be in need of them.</a:t>
            </a:r>
            <a:endParaRPr lang="en-US" sz="1700" dirty="0"/>
          </a:p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/>
          </a:p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/>
          </a:p>
        </p:txBody>
      </p:sp>
      <p:sp>
        <p:nvSpPr>
          <p:cNvPr id="925" name="Google Shape;925;p41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926" name="Google Shape;926;p41">
            <a:hlinkClick r:id="rId1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ABOUT</a:t>
            </a:r>
            <a:endParaRPr lang="en-GB">
              <a:solidFill>
                <a:schemeClr val="accent2"/>
              </a:solidFill>
            </a:endParaRPr>
          </a:p>
        </p:txBody>
      </p:sp>
      <p:sp>
        <p:nvSpPr>
          <p:cNvPr id="927" name="Google Shape;927;p41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 lang="en-GB"/>
          </a:p>
        </p:txBody>
      </p:sp>
      <p:sp>
        <p:nvSpPr>
          <p:cNvPr id="928" name="Google Shape;928;p41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929" name="Google Shape;929;p41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930" name="Google Shape;930;p41"/>
          <p:cNvSpPr/>
          <p:nvPr/>
        </p:nvSpPr>
        <p:spPr>
          <a:xfrm rot="10800000">
            <a:off x="108087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1" name="Google Shape;931;p41"/>
          <p:cNvSpPr/>
          <p:nvPr/>
        </p:nvSpPr>
        <p:spPr>
          <a:xfrm>
            <a:off x="4883840" y="1544045"/>
            <a:ext cx="3357600" cy="335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932" name="Google Shape;932;p41" descr="D:\5th sem tools html\project\project pic\online-shopping-problems-ecommerce.pngonline-shopping-problems-ecommerc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426644" y="1718862"/>
            <a:ext cx="3623100" cy="2181225"/>
          </a:xfrm>
          <a:prstGeom prst="roundRect">
            <a:avLst>
              <a:gd name="adj" fmla="val 10682"/>
            </a:avLst>
          </a:prstGeom>
          <a:noFill/>
          <a:ln>
            <a:noFill/>
          </a:ln>
        </p:spPr>
      </p:pic>
      <p:grpSp>
        <p:nvGrpSpPr>
          <p:cNvPr id="933" name="Google Shape;933;p41"/>
          <p:cNvGrpSpPr/>
          <p:nvPr/>
        </p:nvGrpSpPr>
        <p:grpSpPr>
          <a:xfrm>
            <a:off x="3227918" y="1358909"/>
            <a:ext cx="688605" cy="596407"/>
            <a:chOff x="3227918" y="1358909"/>
            <a:chExt cx="688605" cy="596407"/>
          </a:xfrm>
        </p:grpSpPr>
        <p:sp>
          <p:nvSpPr>
            <p:cNvPr id="934" name="Google Shape;934;p41"/>
            <p:cNvSpPr/>
            <p:nvPr/>
          </p:nvSpPr>
          <p:spPr>
            <a:xfrm>
              <a:off x="3227918" y="1358909"/>
              <a:ext cx="374400" cy="374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3694523" y="1733316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36" name="Google Shape;936;p41"/>
          <p:cNvGrpSpPr/>
          <p:nvPr/>
        </p:nvGrpSpPr>
        <p:grpSpPr>
          <a:xfrm>
            <a:off x="7523869" y="4761191"/>
            <a:ext cx="651139" cy="643475"/>
            <a:chOff x="7578514" y="4638239"/>
            <a:chExt cx="651139" cy="643475"/>
          </a:xfrm>
        </p:grpSpPr>
        <p:sp>
          <p:nvSpPr>
            <p:cNvPr id="937" name="Google Shape;937;p41"/>
            <p:cNvSpPr/>
            <p:nvPr/>
          </p:nvSpPr>
          <p:spPr>
            <a:xfrm>
              <a:off x="7578514" y="4991314"/>
              <a:ext cx="290400" cy="290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7939253" y="4991314"/>
              <a:ext cx="290400" cy="290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7578514" y="4638239"/>
              <a:ext cx="290400" cy="290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mall Business Web Site 4:3 Project Proposal by Slidesgo">
  <a:themeElements>
    <a:clrScheme name="Simple Light">
      <a:dk1>
        <a:srgbClr val="200E74"/>
      </a:dk1>
      <a:lt1>
        <a:srgbClr val="01539D"/>
      </a:lt1>
      <a:dk2>
        <a:srgbClr val="5C5C61"/>
      </a:dk2>
      <a:lt2>
        <a:srgbClr val="FFFFFF"/>
      </a:lt2>
      <a:accent1>
        <a:srgbClr val="5C3DA4"/>
      </a:accent1>
      <a:accent2>
        <a:srgbClr val="B24EBE"/>
      </a:accent2>
      <a:accent3>
        <a:srgbClr val="84B9FF"/>
      </a:accent3>
      <a:accent4>
        <a:srgbClr val="9A9AA0"/>
      </a:accent4>
      <a:accent5>
        <a:srgbClr val="ECECEC"/>
      </a:accent5>
      <a:accent6>
        <a:srgbClr val="DBDBDB"/>
      </a:accent6>
      <a:hlink>
        <a:srgbClr val="5C5C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3189</Words>
  <Application>WPS Presentation</Application>
  <PresentationFormat>On-screen Show (4:3)</PresentationFormat>
  <Paragraphs>341</Paragraphs>
  <Slides>20</Slides>
  <Notes>57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Arial</vt:lpstr>
      <vt:lpstr>SimSun</vt:lpstr>
      <vt:lpstr>Wingdings</vt:lpstr>
      <vt:lpstr>Arial</vt:lpstr>
      <vt:lpstr>Roboto Condensed</vt:lpstr>
      <vt:lpstr>Roboto</vt:lpstr>
      <vt:lpstr>Bebas Neue</vt:lpstr>
      <vt:lpstr>Anaheim</vt:lpstr>
      <vt:lpstr>AdorshoLipi</vt:lpstr>
      <vt:lpstr>Microsoft YaHei</vt:lpstr>
      <vt:lpstr>Arial Unicode MS</vt:lpstr>
      <vt:lpstr>Small Business Web Site 4:3 Project Proposal by Slidesgo</vt:lpstr>
      <vt:lpstr>International Islamic University Chittagong</vt:lpstr>
      <vt:lpstr>PREPARED BY</vt:lpstr>
      <vt:lpstr>A project Proposal  On  E-Commerce  Web  Application</vt:lpstr>
      <vt:lpstr>TABLE OF CONTENTS</vt:lpstr>
      <vt:lpstr>TABLE OF CONTENTS</vt:lpstr>
      <vt:lpstr>Intruduction</vt:lpstr>
      <vt:lpstr>PowerPoint 演示文稿</vt:lpstr>
      <vt:lpstr>PROBLEM STATEMENT </vt:lpstr>
      <vt:lpstr>PROBLEM STATEMENT</vt:lpstr>
      <vt:lpstr>Project  objective</vt:lpstr>
      <vt:lpstr>Specific Objectives</vt:lpstr>
      <vt:lpstr>Features </vt:lpstr>
      <vt:lpstr>Admin</vt:lpstr>
      <vt:lpstr>Requirements </vt:lpstr>
      <vt:lpstr>Hardware Requirements</vt:lpstr>
      <vt:lpstr>Feature Based Outcome</vt:lpstr>
      <vt:lpstr>SNEAK PEEK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International Islamic University Chittagong</dc:title>
  <dc:creator/>
  <cp:lastModifiedBy>Alamgir Hossain</cp:lastModifiedBy>
  <cp:revision>12</cp:revision>
  <dcterms:created xsi:type="dcterms:W3CDTF">2022-10-14T18:08:00Z</dcterms:created>
  <dcterms:modified xsi:type="dcterms:W3CDTF">2022-10-18T06:46:49Z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C17ECF5FDD9B415E94A86D028208C7FB</vt:lpwstr>
  </property>
  <property fmtid="{D5CDD505-2E9C-101B-9397-08002B2CF9AE}" pid="3" name="KSOProductBuildVer">
    <vt:lpwstr>1033-11.2.0.11341</vt:lpwstr>
  </property>
</Properties>
</file>